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5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6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7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8" r:id="rId3"/>
    <p:sldId id="259" r:id="rId4"/>
    <p:sldId id="261" r:id="rId5"/>
    <p:sldId id="262" r:id="rId6"/>
    <p:sldId id="284" r:id="rId7"/>
    <p:sldId id="285" r:id="rId8"/>
    <p:sldId id="287" r:id="rId9"/>
    <p:sldId id="288" r:id="rId10"/>
    <p:sldId id="289" r:id="rId11"/>
    <p:sldId id="293" r:id="rId12"/>
    <p:sldId id="268" r:id="rId13"/>
    <p:sldId id="294" r:id="rId14"/>
    <p:sldId id="295" r:id="rId15"/>
    <p:sldId id="296" r:id="rId16"/>
    <p:sldId id="297" r:id="rId17"/>
    <p:sldId id="298" r:id="rId18"/>
    <p:sldId id="300" r:id="rId19"/>
    <p:sldId id="299" r:id="rId20"/>
    <p:sldId id="277" r:id="rId21"/>
  </p:sldIdLst>
  <p:sldSz cx="9144000" cy="6858000" type="screen4x3"/>
  <p:notesSz cx="6797675" cy="99266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55" autoAdjust="0"/>
  </p:normalViewPr>
  <p:slideViewPr>
    <p:cSldViewPr>
      <p:cViewPr>
        <p:scale>
          <a:sx n="80" d="100"/>
          <a:sy n="80" d="100"/>
        </p:scale>
        <p:origin x="-1878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ebnem\AppData\Roaming\Microsoft\Excel\PRE-explanation%20of%20classification%20(version%201).xlsb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005804931317895"/>
          <c:y val="0.27342245010071431"/>
          <c:w val="0.72609993390357719"/>
          <c:h val="0.69643822757449525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2.1897810218978062E-2"/>
                  <c:y val="-2.480620155038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885548096477225E-2"/>
                  <c:y val="-0.2583220143241025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9449115479652751"/>
                  <c:y val="-1.435122301800569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779077649734316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9567251973497186E-3"/>
                  <c:y val="-7.175611509002849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3645366381666704"/>
                  <c:y val="-2.36535275758185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3.1149548446349302E-3"/>
                  <c:y val="-0.1356789484508589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lang="tr-TR" sz="800">
                        <a:latin typeface="+mj-lt"/>
                      </a:defRPr>
                    </a:pPr>
                    <a:r>
                      <a:rPr lang="en-US" sz="800" dirty="0">
                        <a:latin typeface="+mj-lt"/>
                      </a:rPr>
                      <a:t>Special Provincial </a:t>
                    </a:r>
                    <a:r>
                      <a:rPr lang="en-US" sz="800" dirty="0" err="1" smtClean="0">
                        <a:latin typeface="+mj-lt"/>
                      </a:rPr>
                      <a:t>Adm</a:t>
                    </a:r>
                    <a:r>
                      <a:rPr lang="tr-TR" sz="800" dirty="0" smtClean="0">
                        <a:latin typeface="+mj-lt"/>
                      </a:rPr>
                      <a:t>.</a:t>
                    </a:r>
                    <a:r>
                      <a:rPr lang="en-US" sz="800" dirty="0">
                        <a:latin typeface="+mj-lt"/>
                      </a:rPr>
                      <a:t>
2%</a:t>
                    </a:r>
                    <a:endParaRPr lang="en-US" dirty="0"/>
                  </a:p>
                </c:rich>
              </c:tx>
              <c:numFmt formatCode="0%" sourceLinked="0"/>
              <c:spPr>
                <a:solidFill>
                  <a:sysClr val="window" lastClr="FFFFFF"/>
                </a:solidFill>
                <a:ln>
                  <a:solidFill>
                    <a:srgbClr val="A5B592"/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8744544705634425"/>
                      <c:h val="0.12713764267838612"/>
                    </c:manualLayout>
                  </c15:layout>
                </c:ext>
              </c:extLst>
            </c:dLbl>
            <c:dLbl>
              <c:idx val="7"/>
              <c:delete val="1"/>
            </c:dLbl>
            <c:dLbl>
              <c:idx val="8"/>
              <c:layout>
                <c:manualLayout>
                  <c:x val="-3.5070302420677442E-2"/>
                  <c:y val="-0.2607249966664482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9821346570160284E-2"/>
                  <c:y val="-0.2964245114369077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4.3795620437956317E-2"/>
                  <c:y val="-8.06201550387598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1.4598540145985401E-2"/>
                  <c:y val="-4.34108527131783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solidFill>
                <a:sysClr val="window" lastClr="FFFFFF"/>
              </a:solidFill>
              <a:ln>
                <a:solidFill>
                  <a:srgbClr val="A5B592"/>
                </a:solidFill>
              </a:ln>
              <a:effectLst/>
            </c:spPr>
            <c:txPr>
              <a:bodyPr/>
              <a:lstStyle/>
              <a:p>
                <a:pPr>
                  <a:defRPr lang="tr-TR" sz="800">
                    <a:latin typeface="+mj-lt"/>
                  </a:defRPr>
                </a:pPr>
                <a:endParaRPr lang="tr-T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Sayfa2!$A$2:$A$13</c:f>
              <c:strCache>
                <c:ptCount val="12"/>
                <c:pt idx="0">
                  <c:v>Associations</c:v>
                </c:pt>
                <c:pt idx="1">
                  <c:v>Chambers</c:v>
                </c:pt>
                <c:pt idx="2">
                  <c:v>Development Agencies</c:v>
                </c:pt>
                <c:pt idx="3">
                  <c:v>Foundations</c:v>
                </c:pt>
                <c:pt idx="4">
                  <c:v>Municipality</c:v>
                </c:pt>
                <c:pt idx="5">
                  <c:v>Organized Industrial Zones</c:v>
                </c:pt>
                <c:pt idx="6">
                  <c:v>Special Provincial Administrations</c:v>
                </c:pt>
                <c:pt idx="7">
                  <c:v>TOTAL</c:v>
                </c:pt>
                <c:pt idx="8">
                  <c:v>Trade Unions</c:v>
                </c:pt>
                <c:pt idx="9">
                  <c:v>UN Development Programme</c:v>
                </c:pt>
                <c:pt idx="10">
                  <c:v>Unions</c:v>
                </c:pt>
                <c:pt idx="11">
                  <c:v>Universities</c:v>
                </c:pt>
              </c:strCache>
            </c:strRef>
          </c:cat>
          <c:val>
            <c:numRef>
              <c:f>Sayfa2!$B$2:$B$13</c:f>
              <c:numCache>
                <c:formatCode>#,##0.0</c:formatCode>
                <c:ptCount val="12"/>
                <c:pt idx="0">
                  <c:v>23.927889391954558</c:v>
                </c:pt>
                <c:pt idx="1">
                  <c:v>26.051617378275822</c:v>
                </c:pt>
                <c:pt idx="2">
                  <c:v>3.9163552440533809</c:v>
                </c:pt>
                <c:pt idx="3">
                  <c:v>4.8559348856431317</c:v>
                </c:pt>
                <c:pt idx="4">
                  <c:v>3.6398683466703643</c:v>
                </c:pt>
                <c:pt idx="5">
                  <c:v>4.68279370492571</c:v>
                </c:pt>
                <c:pt idx="6">
                  <c:v>2.2363651539673142</c:v>
                </c:pt>
                <c:pt idx="8">
                  <c:v>5.8745014184461715</c:v>
                </c:pt>
                <c:pt idx="9">
                  <c:v>3.6816237531124369</c:v>
                </c:pt>
                <c:pt idx="10">
                  <c:v>19.917377900219485</c:v>
                </c:pt>
                <c:pt idx="11">
                  <c:v>1.2156728227316425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r-T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D4E25E-360C-4861-A935-ED371CD2CEC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4F4406-4E53-487D-8C1C-F9AFB5B859FC}">
      <dgm:prSet/>
      <dgm:spPr/>
      <dgm:t>
        <a:bodyPr/>
        <a:lstStyle/>
        <a:p>
          <a:pPr rtl="0"/>
          <a:r>
            <a:rPr lang="tr-TR" smtClean="0"/>
            <a:t>TOPICS</a:t>
          </a:r>
          <a:endParaRPr lang="tr-TR" dirty="0"/>
        </a:p>
      </dgm:t>
    </dgm:pt>
    <dgm:pt modelId="{642C7575-4464-41F8-9D17-12DEFB38641E}" type="parTrans" cxnId="{95769539-678D-41FC-8F36-2559E452DF94}">
      <dgm:prSet/>
      <dgm:spPr/>
      <dgm:t>
        <a:bodyPr/>
        <a:lstStyle/>
        <a:p>
          <a:endParaRPr lang="en-US"/>
        </a:p>
      </dgm:t>
    </dgm:pt>
    <dgm:pt modelId="{3862212D-953B-4F36-802A-9DFE1913077F}" type="sibTrans" cxnId="{95769539-678D-41FC-8F36-2559E452DF94}">
      <dgm:prSet/>
      <dgm:spPr/>
      <dgm:t>
        <a:bodyPr/>
        <a:lstStyle/>
        <a:p>
          <a:endParaRPr lang="en-US"/>
        </a:p>
      </dgm:t>
    </dgm:pt>
    <dgm:pt modelId="{99AD46A5-01AA-41F8-ACD7-1785A34564CD}">
      <dgm:prSet/>
      <dgm:spPr/>
      <dgm:t>
        <a:bodyPr/>
        <a:lstStyle/>
        <a:p>
          <a:pPr rtl="0"/>
          <a:r>
            <a:rPr lang="tr-TR" dirty="0" smtClean="0"/>
            <a:t>CONTENT OF THE EVALUATION</a:t>
          </a:r>
          <a:endParaRPr lang="tr-TR" dirty="0"/>
        </a:p>
      </dgm:t>
    </dgm:pt>
    <dgm:pt modelId="{FAF1C516-2E8F-4BF3-9FCC-D9FC45E1DC65}" type="parTrans" cxnId="{10A95254-446D-4180-A07E-D9FF93002A35}">
      <dgm:prSet/>
      <dgm:spPr/>
      <dgm:t>
        <a:bodyPr/>
        <a:lstStyle/>
        <a:p>
          <a:endParaRPr lang="en-US"/>
        </a:p>
      </dgm:t>
    </dgm:pt>
    <dgm:pt modelId="{822399AE-3DDA-4015-A8F7-646B3A96E4F5}" type="sibTrans" cxnId="{10A95254-446D-4180-A07E-D9FF93002A35}">
      <dgm:prSet/>
      <dgm:spPr/>
      <dgm:t>
        <a:bodyPr/>
        <a:lstStyle/>
        <a:p>
          <a:endParaRPr lang="en-US"/>
        </a:p>
      </dgm:t>
    </dgm:pt>
    <dgm:pt modelId="{FB7EBC1C-C07E-4680-91F3-AA6B356B65D7}">
      <dgm:prSet/>
      <dgm:spPr/>
      <dgm:t>
        <a:bodyPr/>
        <a:lstStyle/>
        <a:p>
          <a:pPr rtl="0"/>
          <a:r>
            <a:rPr lang="tr-TR" dirty="0" smtClean="0"/>
            <a:t>FINDINGS - </a:t>
          </a:r>
          <a:r>
            <a:rPr lang="tr-TR" dirty="0" err="1" smtClean="0"/>
            <a:t>Grants</a:t>
          </a:r>
          <a:endParaRPr lang="tr-TR" dirty="0"/>
        </a:p>
      </dgm:t>
    </dgm:pt>
    <dgm:pt modelId="{2B4550A2-BFFD-4CA3-B179-298F186FB976}" type="parTrans" cxnId="{8BCC8B76-2E33-4C86-AF82-358F7CBA2307}">
      <dgm:prSet/>
      <dgm:spPr/>
      <dgm:t>
        <a:bodyPr/>
        <a:lstStyle/>
        <a:p>
          <a:endParaRPr lang="en-US"/>
        </a:p>
      </dgm:t>
    </dgm:pt>
    <dgm:pt modelId="{91489970-476E-4EC1-8987-BB2FF2C69B34}" type="sibTrans" cxnId="{8BCC8B76-2E33-4C86-AF82-358F7CBA2307}">
      <dgm:prSet/>
      <dgm:spPr/>
      <dgm:t>
        <a:bodyPr/>
        <a:lstStyle/>
        <a:p>
          <a:endParaRPr lang="en-US"/>
        </a:p>
      </dgm:t>
    </dgm:pt>
    <dgm:pt modelId="{C3D15A6F-2BE7-420A-9848-D51D7B239442}">
      <dgm:prSet/>
      <dgm:spPr/>
      <dgm:t>
        <a:bodyPr/>
        <a:lstStyle/>
        <a:p>
          <a:pPr rtl="0"/>
          <a:r>
            <a:rPr lang="tr-TR" dirty="0" smtClean="0"/>
            <a:t>FINDINGS – Programs </a:t>
          </a:r>
          <a:r>
            <a:rPr lang="tr-TR" dirty="0" err="1" smtClean="0"/>
            <a:t>and</a:t>
          </a:r>
          <a:r>
            <a:rPr lang="tr-TR" dirty="0" smtClean="0"/>
            <a:t> Technical Assistance</a:t>
          </a:r>
          <a:endParaRPr lang="tr-TR" dirty="0"/>
        </a:p>
      </dgm:t>
    </dgm:pt>
    <dgm:pt modelId="{593EBFE0-440A-4C12-A222-8391E02A8E69}" type="parTrans" cxnId="{5A0E4696-6FA5-4F3C-8339-EE6DC5FE9B9D}">
      <dgm:prSet/>
      <dgm:spPr/>
      <dgm:t>
        <a:bodyPr/>
        <a:lstStyle/>
        <a:p>
          <a:endParaRPr lang="en-US"/>
        </a:p>
      </dgm:t>
    </dgm:pt>
    <dgm:pt modelId="{B8996EB3-5496-48E2-B973-217D7644C963}" type="sibTrans" cxnId="{5A0E4696-6FA5-4F3C-8339-EE6DC5FE9B9D}">
      <dgm:prSet/>
      <dgm:spPr/>
      <dgm:t>
        <a:bodyPr/>
        <a:lstStyle/>
        <a:p>
          <a:endParaRPr lang="en-US"/>
        </a:p>
      </dgm:t>
    </dgm:pt>
    <dgm:pt modelId="{56EB34A9-C780-4A38-8322-7213A688B011}">
      <dgm:prSet/>
      <dgm:spPr/>
      <dgm:t>
        <a:bodyPr/>
        <a:lstStyle/>
        <a:p>
          <a:pPr rtl="0"/>
          <a:r>
            <a:rPr lang="tr-TR" dirty="0" smtClean="0"/>
            <a:t>FINDINGS – </a:t>
          </a:r>
          <a:r>
            <a:rPr lang="tr-TR" dirty="0" err="1" smtClean="0"/>
            <a:t>Programme</a:t>
          </a:r>
          <a:r>
            <a:rPr lang="tr-TR" dirty="0" smtClean="0"/>
            <a:t> Management</a:t>
          </a:r>
          <a:endParaRPr lang="tr-TR" dirty="0"/>
        </a:p>
      </dgm:t>
    </dgm:pt>
    <dgm:pt modelId="{1E84832B-AD38-48D2-8A47-941B631E8EB4}" type="parTrans" cxnId="{977D66D3-A2F1-4978-9E23-F905B876AB66}">
      <dgm:prSet/>
      <dgm:spPr/>
      <dgm:t>
        <a:bodyPr/>
        <a:lstStyle/>
        <a:p>
          <a:endParaRPr lang="en-US"/>
        </a:p>
      </dgm:t>
    </dgm:pt>
    <dgm:pt modelId="{BFB8A512-EF3A-484F-86EC-306553AD4940}" type="sibTrans" cxnId="{977D66D3-A2F1-4978-9E23-F905B876AB66}">
      <dgm:prSet/>
      <dgm:spPr/>
      <dgm:t>
        <a:bodyPr/>
        <a:lstStyle/>
        <a:p>
          <a:endParaRPr lang="en-US"/>
        </a:p>
      </dgm:t>
    </dgm:pt>
    <dgm:pt modelId="{CD748F51-7A57-47E5-9A65-1E97651E2FB5}">
      <dgm:prSet/>
      <dgm:spPr/>
      <dgm:t>
        <a:bodyPr/>
        <a:lstStyle/>
        <a:p>
          <a:pPr rtl="0"/>
          <a:r>
            <a:rPr lang="tr-TR" dirty="0" smtClean="0"/>
            <a:t>PROGRESS</a:t>
          </a:r>
          <a:endParaRPr lang="tr-TR" dirty="0"/>
        </a:p>
      </dgm:t>
    </dgm:pt>
    <dgm:pt modelId="{1988A68D-24BD-47B2-AC89-38D45BE296A8}" type="parTrans" cxnId="{F6A7279E-EC16-4058-B3F8-5957A24C3638}">
      <dgm:prSet/>
      <dgm:spPr/>
      <dgm:t>
        <a:bodyPr/>
        <a:lstStyle/>
        <a:p>
          <a:endParaRPr lang="tr-TR"/>
        </a:p>
      </dgm:t>
    </dgm:pt>
    <dgm:pt modelId="{C93E946C-E1C1-4D27-AA1C-98B689659DBB}" type="sibTrans" cxnId="{F6A7279E-EC16-4058-B3F8-5957A24C3638}">
      <dgm:prSet/>
      <dgm:spPr/>
      <dgm:t>
        <a:bodyPr/>
        <a:lstStyle/>
        <a:p>
          <a:endParaRPr lang="tr-TR"/>
        </a:p>
      </dgm:t>
    </dgm:pt>
    <dgm:pt modelId="{31F5E78E-D05B-43D7-A920-345A2866F70F}">
      <dgm:prSet/>
      <dgm:spPr/>
      <dgm:t>
        <a:bodyPr/>
        <a:lstStyle/>
        <a:p>
          <a:pPr rtl="0"/>
          <a:r>
            <a:rPr lang="tr-TR" dirty="0" smtClean="0"/>
            <a:t>SITUATION OF HRD OP</a:t>
          </a:r>
          <a:endParaRPr lang="tr-TR" dirty="0"/>
        </a:p>
      </dgm:t>
    </dgm:pt>
    <dgm:pt modelId="{2E0F0B59-6B01-4B3B-BB62-42F5176B0679}" type="parTrans" cxnId="{629C0422-AF52-418A-A6DA-EA63E5284ABC}">
      <dgm:prSet/>
      <dgm:spPr/>
    </dgm:pt>
    <dgm:pt modelId="{8B41025B-7047-4C17-A469-B89E56B07F40}" type="sibTrans" cxnId="{629C0422-AF52-418A-A6DA-EA63E5284ABC}">
      <dgm:prSet/>
      <dgm:spPr/>
    </dgm:pt>
    <dgm:pt modelId="{B0052F19-331F-47F7-907F-7669129EBB47}" type="pres">
      <dgm:prSet presAssocID="{F0D4E25E-360C-4861-A935-ED371CD2CEC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491D4D-946A-4E16-AA81-42467213564C}" type="pres">
      <dgm:prSet presAssocID="{C64F4406-4E53-487D-8C1C-F9AFB5B859FC}" presName="linNode" presStyleCnt="0"/>
      <dgm:spPr/>
    </dgm:pt>
    <dgm:pt modelId="{42541967-64A8-4013-915A-4D8134ED7DD6}" type="pres">
      <dgm:prSet presAssocID="{C64F4406-4E53-487D-8C1C-F9AFB5B859FC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54BEDD-6347-4E01-BC33-E9517CF1D527}" type="pres">
      <dgm:prSet presAssocID="{C64F4406-4E53-487D-8C1C-F9AFB5B859FC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0E4696-6FA5-4F3C-8339-EE6DC5FE9B9D}" srcId="{C64F4406-4E53-487D-8C1C-F9AFB5B859FC}" destId="{C3D15A6F-2BE7-420A-9848-D51D7B239442}" srcOrd="3" destOrd="0" parTransId="{593EBFE0-440A-4C12-A222-8391E02A8E69}" sibTransId="{B8996EB3-5496-48E2-B973-217D7644C963}"/>
    <dgm:cxn modelId="{98B58048-7AA0-4A3B-8BA2-9334EB27C513}" type="presOf" srcId="{FB7EBC1C-C07E-4680-91F3-AA6B356B65D7}" destId="{A054BEDD-6347-4E01-BC33-E9517CF1D527}" srcOrd="0" destOrd="2" presId="urn:microsoft.com/office/officeart/2005/8/layout/vList5"/>
    <dgm:cxn modelId="{99F7CB70-7A58-41BC-A8B0-D80BEAF025D5}" type="presOf" srcId="{F0D4E25E-360C-4861-A935-ED371CD2CECD}" destId="{B0052F19-331F-47F7-907F-7669129EBB47}" srcOrd="0" destOrd="0" presId="urn:microsoft.com/office/officeart/2005/8/layout/vList5"/>
    <dgm:cxn modelId="{F6A7279E-EC16-4058-B3F8-5957A24C3638}" srcId="{C64F4406-4E53-487D-8C1C-F9AFB5B859FC}" destId="{CD748F51-7A57-47E5-9A65-1E97651E2FB5}" srcOrd="1" destOrd="0" parTransId="{1988A68D-24BD-47B2-AC89-38D45BE296A8}" sibTransId="{C93E946C-E1C1-4D27-AA1C-98B689659DBB}"/>
    <dgm:cxn modelId="{A391D56B-DC99-4125-A6B5-F4EE78145166}" type="presOf" srcId="{56EB34A9-C780-4A38-8322-7213A688B011}" destId="{A054BEDD-6347-4E01-BC33-E9517CF1D527}" srcOrd="0" destOrd="4" presId="urn:microsoft.com/office/officeart/2005/8/layout/vList5"/>
    <dgm:cxn modelId="{431F7E40-6D87-49BC-8B57-240FE5D003F6}" type="presOf" srcId="{31F5E78E-D05B-43D7-A920-345A2866F70F}" destId="{A054BEDD-6347-4E01-BC33-E9517CF1D527}" srcOrd="0" destOrd="5" presId="urn:microsoft.com/office/officeart/2005/8/layout/vList5"/>
    <dgm:cxn modelId="{10A95254-446D-4180-A07E-D9FF93002A35}" srcId="{C64F4406-4E53-487D-8C1C-F9AFB5B859FC}" destId="{99AD46A5-01AA-41F8-ACD7-1785A34564CD}" srcOrd="0" destOrd="0" parTransId="{FAF1C516-2E8F-4BF3-9FCC-D9FC45E1DC65}" sibTransId="{822399AE-3DDA-4015-A8F7-646B3A96E4F5}"/>
    <dgm:cxn modelId="{BDD8BD67-C15E-47BB-806E-480C14B5D7E3}" type="presOf" srcId="{C3D15A6F-2BE7-420A-9848-D51D7B239442}" destId="{A054BEDD-6347-4E01-BC33-E9517CF1D527}" srcOrd="0" destOrd="3" presId="urn:microsoft.com/office/officeart/2005/8/layout/vList5"/>
    <dgm:cxn modelId="{629C0422-AF52-418A-A6DA-EA63E5284ABC}" srcId="{C64F4406-4E53-487D-8C1C-F9AFB5B859FC}" destId="{31F5E78E-D05B-43D7-A920-345A2866F70F}" srcOrd="5" destOrd="0" parTransId="{2E0F0B59-6B01-4B3B-BB62-42F5176B0679}" sibTransId="{8B41025B-7047-4C17-A469-B89E56B07F40}"/>
    <dgm:cxn modelId="{DDC45BC8-B4F0-4621-A683-E10BDE5C7054}" type="presOf" srcId="{99AD46A5-01AA-41F8-ACD7-1785A34564CD}" destId="{A054BEDD-6347-4E01-BC33-E9517CF1D527}" srcOrd="0" destOrd="0" presId="urn:microsoft.com/office/officeart/2005/8/layout/vList5"/>
    <dgm:cxn modelId="{977D66D3-A2F1-4978-9E23-F905B876AB66}" srcId="{C64F4406-4E53-487D-8C1C-F9AFB5B859FC}" destId="{56EB34A9-C780-4A38-8322-7213A688B011}" srcOrd="4" destOrd="0" parTransId="{1E84832B-AD38-48D2-8A47-941B631E8EB4}" sibTransId="{BFB8A512-EF3A-484F-86EC-306553AD4940}"/>
    <dgm:cxn modelId="{CF80500B-6471-422A-AFA1-4652DBB62CE6}" type="presOf" srcId="{C64F4406-4E53-487D-8C1C-F9AFB5B859FC}" destId="{42541967-64A8-4013-915A-4D8134ED7DD6}" srcOrd="0" destOrd="0" presId="urn:microsoft.com/office/officeart/2005/8/layout/vList5"/>
    <dgm:cxn modelId="{95769539-678D-41FC-8F36-2559E452DF94}" srcId="{F0D4E25E-360C-4861-A935-ED371CD2CECD}" destId="{C64F4406-4E53-487D-8C1C-F9AFB5B859FC}" srcOrd="0" destOrd="0" parTransId="{642C7575-4464-41F8-9D17-12DEFB38641E}" sibTransId="{3862212D-953B-4F36-802A-9DFE1913077F}"/>
    <dgm:cxn modelId="{0C5BD551-B1D7-4028-8B05-4A10A9948E71}" type="presOf" srcId="{CD748F51-7A57-47E5-9A65-1E97651E2FB5}" destId="{A054BEDD-6347-4E01-BC33-E9517CF1D527}" srcOrd="0" destOrd="1" presId="urn:microsoft.com/office/officeart/2005/8/layout/vList5"/>
    <dgm:cxn modelId="{8BCC8B76-2E33-4C86-AF82-358F7CBA2307}" srcId="{C64F4406-4E53-487D-8C1C-F9AFB5B859FC}" destId="{FB7EBC1C-C07E-4680-91F3-AA6B356B65D7}" srcOrd="2" destOrd="0" parTransId="{2B4550A2-BFFD-4CA3-B179-298F186FB976}" sibTransId="{91489970-476E-4EC1-8987-BB2FF2C69B34}"/>
    <dgm:cxn modelId="{DF8FE7EF-DF52-4C7B-B2A0-814623A4E4DB}" type="presParOf" srcId="{B0052F19-331F-47F7-907F-7669129EBB47}" destId="{10491D4D-946A-4E16-AA81-42467213564C}" srcOrd="0" destOrd="0" presId="urn:microsoft.com/office/officeart/2005/8/layout/vList5"/>
    <dgm:cxn modelId="{F1DD6D3D-D1DE-47A3-BE3F-6CF8E74AF1FE}" type="presParOf" srcId="{10491D4D-946A-4E16-AA81-42467213564C}" destId="{42541967-64A8-4013-915A-4D8134ED7DD6}" srcOrd="0" destOrd="0" presId="urn:microsoft.com/office/officeart/2005/8/layout/vList5"/>
    <dgm:cxn modelId="{9DFF4E9F-2360-466B-AA0F-94A47703D544}" type="presParOf" srcId="{10491D4D-946A-4E16-AA81-42467213564C}" destId="{A054BEDD-6347-4E01-BC33-E9517CF1D52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208F4A1-D090-4E15-9CE0-6CB82A1108F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159BA5-BBAF-4FD0-B59A-56EE691A6CDB}" type="pres">
      <dgm:prSet presAssocID="{4208F4A1-D090-4E15-9CE0-6CB82A1108F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C131087A-C308-42E7-9254-79D91C10F255}" type="presOf" srcId="{4208F4A1-D090-4E15-9CE0-6CB82A1108FB}" destId="{2C159BA5-BBAF-4FD0-B59A-56EE691A6CDB}" srcOrd="0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208F4A1-D090-4E15-9CE0-6CB82A1108F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159BA5-BBAF-4FD0-B59A-56EE691A6CDB}" type="pres">
      <dgm:prSet presAssocID="{4208F4A1-D090-4E15-9CE0-6CB82A1108F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AD82A62F-45FB-4EDC-9D59-64E8CC359BDE}" type="presOf" srcId="{4208F4A1-D090-4E15-9CE0-6CB82A1108FB}" destId="{2C159BA5-BBAF-4FD0-B59A-56EE691A6CDB}" srcOrd="0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208F4A1-D090-4E15-9CE0-6CB82A1108F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159BA5-BBAF-4FD0-B59A-56EE691A6CDB}" type="pres">
      <dgm:prSet presAssocID="{4208F4A1-D090-4E15-9CE0-6CB82A1108F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2663D383-8D87-4AF4-9615-0A65AC694C59}" type="presOf" srcId="{4208F4A1-D090-4E15-9CE0-6CB82A1108FB}" destId="{2C159BA5-BBAF-4FD0-B59A-56EE691A6CDB}" srcOrd="0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208F4A1-D090-4E15-9CE0-6CB82A1108F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159BA5-BBAF-4FD0-B59A-56EE691A6CDB}" type="pres">
      <dgm:prSet presAssocID="{4208F4A1-D090-4E15-9CE0-6CB82A1108F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0C8828B7-2C82-4CA7-8604-2DFEA971B77C}" type="presOf" srcId="{4208F4A1-D090-4E15-9CE0-6CB82A1108FB}" destId="{2C159BA5-BBAF-4FD0-B59A-56EE691A6CDB}" srcOrd="0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208F4A1-D090-4E15-9CE0-6CB82A1108F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159BA5-BBAF-4FD0-B59A-56EE691A6CDB}" type="pres">
      <dgm:prSet presAssocID="{4208F4A1-D090-4E15-9CE0-6CB82A1108F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C6276291-E27F-417A-B596-93E2353C0594}" type="presOf" srcId="{4208F4A1-D090-4E15-9CE0-6CB82A1108FB}" destId="{2C159BA5-BBAF-4FD0-B59A-56EE691A6CDB}" srcOrd="0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– </a:t>
          </a:r>
          <a:r>
            <a:rPr lang="tr-TR" sz="1600" b="1" dirty="0" err="1" smtClean="0"/>
            <a:t>Related</a:t>
          </a:r>
          <a:r>
            <a:rPr lang="tr-TR" sz="1600" b="1" dirty="0" smtClean="0"/>
            <a:t> </a:t>
          </a:r>
          <a:r>
            <a:rPr lang="tr-TR" sz="1600" b="1" dirty="0" err="1" smtClean="0"/>
            <a:t>to</a:t>
          </a:r>
          <a:r>
            <a:rPr lang="tr-TR" sz="1600" b="1" dirty="0" smtClean="0"/>
            <a:t> </a:t>
          </a:r>
          <a:r>
            <a:rPr lang="tr-TR" sz="1600" b="1" dirty="0" err="1" smtClean="0"/>
            <a:t>Programme</a:t>
          </a:r>
          <a:r>
            <a:rPr lang="tr-TR" sz="1600" b="1" dirty="0" smtClean="0"/>
            <a:t> Management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91124FC4-40CF-4EE1-A0A3-93FBA5DFBC21}">
      <dgm:prSet custT="1"/>
      <dgm:spPr/>
      <dgm:t>
        <a:bodyPr/>
        <a:lstStyle/>
        <a:p>
          <a:r>
            <a:rPr lang="de-DE" sz="1400" b="0" dirty="0" err="1" smtClean="0"/>
            <a:t>Application</a:t>
          </a:r>
          <a:r>
            <a:rPr lang="de-DE" sz="1400" b="0" dirty="0" smtClean="0"/>
            <a:t> </a:t>
          </a:r>
          <a:r>
            <a:rPr lang="de-DE" sz="1400" b="0" dirty="0" err="1" smtClean="0"/>
            <a:t>Procedures</a:t>
          </a:r>
          <a:r>
            <a:rPr lang="de-DE" sz="1400" b="0" dirty="0" smtClean="0"/>
            <a:t> </a:t>
          </a:r>
          <a:r>
            <a:rPr lang="de-DE" sz="1400" b="0" dirty="0" err="1" smtClean="0"/>
            <a:t>and</a:t>
          </a:r>
          <a:r>
            <a:rPr lang="de-DE" sz="1400" b="0" dirty="0" smtClean="0"/>
            <a:t> </a:t>
          </a:r>
          <a:r>
            <a:rPr lang="de-DE" sz="1400" b="0" dirty="0" err="1" smtClean="0"/>
            <a:t>Contracting</a:t>
          </a:r>
          <a:r>
            <a:rPr lang="de-DE" sz="1400" b="0" dirty="0" smtClean="0"/>
            <a:t>:</a:t>
          </a:r>
          <a:endParaRPr lang="tr-TR" sz="1400" b="0" dirty="0" smtClean="0"/>
        </a:p>
      </dgm:t>
    </dgm:pt>
    <dgm:pt modelId="{11B6487B-100B-4DBC-972E-B81CC6BB0B2E}" type="parTrans" cxnId="{453D1984-6C01-46C0-917A-219FFE48C22D}">
      <dgm:prSet/>
      <dgm:spPr/>
      <dgm:t>
        <a:bodyPr/>
        <a:lstStyle/>
        <a:p>
          <a:endParaRPr lang="tr-TR"/>
        </a:p>
      </dgm:t>
    </dgm:pt>
    <dgm:pt modelId="{73B8044D-B077-422C-872C-D80482F8A2C2}" type="sibTrans" cxnId="{453D1984-6C01-46C0-917A-219FFE48C22D}">
      <dgm:prSet/>
      <dgm:spPr/>
      <dgm:t>
        <a:bodyPr/>
        <a:lstStyle/>
        <a:p>
          <a:endParaRPr lang="tr-TR"/>
        </a:p>
      </dgm:t>
    </dgm:pt>
    <dgm:pt modelId="{5AB959F7-5FF1-4522-9FDD-94F41A4CFBF1}">
      <dgm:prSet/>
      <dgm:spPr/>
      <dgm:t>
        <a:bodyPr/>
        <a:lstStyle/>
        <a:p>
          <a:r>
            <a:rPr lang="en-US" dirty="0" smtClean="0"/>
            <a:t>Info Days good but late</a:t>
          </a:r>
          <a:endParaRPr lang="de-DE" dirty="0" smtClean="0"/>
        </a:p>
      </dgm:t>
    </dgm:pt>
    <dgm:pt modelId="{8F1D2809-D5C8-41E0-ADB3-10FE9789DE71}" type="parTrans" cxnId="{E923E93E-67DC-4958-9B1A-EA2A5EB3278E}">
      <dgm:prSet/>
      <dgm:spPr/>
      <dgm:t>
        <a:bodyPr/>
        <a:lstStyle/>
        <a:p>
          <a:endParaRPr lang="tr-TR"/>
        </a:p>
      </dgm:t>
    </dgm:pt>
    <dgm:pt modelId="{C8480FB7-316A-406A-8BDF-A7A146EA7D8F}" type="sibTrans" cxnId="{E923E93E-67DC-4958-9B1A-EA2A5EB3278E}">
      <dgm:prSet/>
      <dgm:spPr/>
      <dgm:t>
        <a:bodyPr/>
        <a:lstStyle/>
        <a:p>
          <a:endParaRPr lang="tr-TR"/>
        </a:p>
      </dgm:t>
    </dgm:pt>
    <dgm:pt modelId="{B7363FE6-722B-4B5B-BB5F-3089C2EF3795}">
      <dgm:prSet custT="1"/>
      <dgm:spPr/>
      <dgm:t>
        <a:bodyPr/>
        <a:lstStyle/>
        <a:p>
          <a:r>
            <a:rPr lang="tr-TR" sz="1400" dirty="0" err="1" smtClean="0"/>
            <a:t>Implementation</a:t>
          </a:r>
          <a:r>
            <a:rPr lang="tr-TR" sz="1400" dirty="0" smtClean="0"/>
            <a:t> </a:t>
          </a:r>
          <a:r>
            <a:rPr lang="tr-TR" sz="1400" dirty="0" err="1" smtClean="0"/>
            <a:t>Support</a:t>
          </a:r>
          <a:endParaRPr lang="tr-TR" sz="1400" dirty="0" smtClean="0"/>
        </a:p>
      </dgm:t>
    </dgm:pt>
    <dgm:pt modelId="{6A48D12E-36D2-4EE2-BE95-ABC559560AF1}" type="parTrans" cxnId="{CBB0A719-EAAB-4B53-99BA-BC2CFCE56CEA}">
      <dgm:prSet/>
      <dgm:spPr/>
      <dgm:t>
        <a:bodyPr/>
        <a:lstStyle/>
        <a:p>
          <a:endParaRPr lang="tr-TR"/>
        </a:p>
      </dgm:t>
    </dgm:pt>
    <dgm:pt modelId="{8C26EDB9-A708-43CD-BAF2-34B22B107401}" type="sibTrans" cxnId="{CBB0A719-EAAB-4B53-99BA-BC2CFCE56CEA}">
      <dgm:prSet/>
      <dgm:spPr/>
      <dgm:t>
        <a:bodyPr/>
        <a:lstStyle/>
        <a:p>
          <a:endParaRPr lang="tr-TR"/>
        </a:p>
      </dgm:t>
    </dgm:pt>
    <dgm:pt modelId="{7580EDA1-5192-40FD-9067-DE4C61E44E83}">
      <dgm:prSet/>
      <dgm:spPr/>
      <dgm:t>
        <a:bodyPr/>
        <a:lstStyle/>
        <a:p>
          <a:r>
            <a:rPr lang="de-DE" dirty="0" smtClean="0"/>
            <a:t>TA </a:t>
          </a:r>
          <a:r>
            <a:rPr lang="de-DE" dirty="0" err="1" smtClean="0"/>
            <a:t>support</a:t>
          </a:r>
          <a:r>
            <a:rPr lang="de-DE" dirty="0" smtClean="0"/>
            <a:t> </a:t>
          </a:r>
          <a:r>
            <a:rPr lang="de-DE" dirty="0" err="1" smtClean="0"/>
            <a:t>provided</a:t>
          </a:r>
          <a:r>
            <a:rPr lang="de-DE" dirty="0" smtClean="0"/>
            <a:t> </a:t>
          </a:r>
          <a:r>
            <a:rPr lang="de-DE" dirty="0" err="1" smtClean="0"/>
            <a:t>by</a:t>
          </a:r>
          <a:r>
            <a:rPr lang="de-DE" dirty="0" smtClean="0"/>
            <a:t> </a:t>
          </a:r>
          <a:r>
            <a:rPr lang="tr-TR" dirty="0" smtClean="0"/>
            <a:t>HRD </a:t>
          </a:r>
          <a:r>
            <a:rPr lang="de-DE" dirty="0" smtClean="0"/>
            <a:t>OS </a:t>
          </a:r>
          <a:r>
            <a:rPr lang="tr-TR" dirty="0" err="1" smtClean="0"/>
            <a:t>was</a:t>
          </a:r>
          <a:r>
            <a:rPr lang="tr-TR" dirty="0" smtClean="0"/>
            <a:t> </a:t>
          </a:r>
          <a:r>
            <a:rPr lang="tr-TR" dirty="0" err="1" smtClean="0"/>
            <a:t>successful</a:t>
          </a:r>
          <a:r>
            <a:rPr lang="tr-TR" dirty="0" smtClean="0"/>
            <a:t> but</a:t>
          </a:r>
          <a:r>
            <a:rPr lang="de-DE" dirty="0" smtClean="0"/>
            <a:t> </a:t>
          </a:r>
          <a:r>
            <a:rPr lang="tr-TR" dirty="0" err="1" smtClean="0"/>
            <a:t>better</a:t>
          </a:r>
          <a:r>
            <a:rPr lang="tr-TR" dirty="0" smtClean="0"/>
            <a:t> </a:t>
          </a:r>
          <a:r>
            <a:rPr lang="tr-TR" dirty="0" err="1" smtClean="0"/>
            <a:t>if</a:t>
          </a:r>
          <a:r>
            <a:rPr lang="tr-TR" dirty="0" smtClean="0"/>
            <a:t> it </a:t>
          </a:r>
          <a:r>
            <a:rPr lang="tr-TR" dirty="0" err="1" smtClean="0"/>
            <a:t>was</a:t>
          </a:r>
          <a:r>
            <a:rPr lang="tr-TR" dirty="0" smtClean="0"/>
            <a:t> done </a:t>
          </a:r>
          <a:r>
            <a:rPr lang="tr-TR" dirty="0" err="1" smtClean="0"/>
            <a:t>earlier</a:t>
          </a:r>
          <a:endParaRPr lang="de-DE" dirty="0" smtClean="0"/>
        </a:p>
      </dgm:t>
    </dgm:pt>
    <dgm:pt modelId="{FCE3448C-0F5A-4513-B3F6-5AE35864B1FC}" type="parTrans" cxnId="{12E0CAE4-BB51-4444-B800-E2B102AF38AC}">
      <dgm:prSet/>
      <dgm:spPr/>
      <dgm:t>
        <a:bodyPr/>
        <a:lstStyle/>
        <a:p>
          <a:endParaRPr lang="tr-TR"/>
        </a:p>
      </dgm:t>
    </dgm:pt>
    <dgm:pt modelId="{10B77C2D-8304-4D9A-BFDC-7729FB381AA7}" type="sibTrans" cxnId="{12E0CAE4-BB51-4444-B800-E2B102AF38AC}">
      <dgm:prSet/>
      <dgm:spPr/>
      <dgm:t>
        <a:bodyPr/>
        <a:lstStyle/>
        <a:p>
          <a:endParaRPr lang="tr-TR"/>
        </a:p>
      </dgm:t>
    </dgm:pt>
    <dgm:pt modelId="{EC191748-C13D-42A3-AC8E-53EA344E74FD}">
      <dgm:prSet/>
      <dgm:spPr/>
      <dgm:t>
        <a:bodyPr/>
        <a:lstStyle/>
        <a:p>
          <a:r>
            <a:rPr lang="en-US" dirty="0" smtClean="0"/>
            <a:t> Support in application development needed</a:t>
          </a:r>
          <a:endParaRPr lang="tr-TR" dirty="0" smtClean="0"/>
        </a:p>
      </dgm:t>
    </dgm:pt>
    <dgm:pt modelId="{B373C82D-12E4-4C05-B8AA-BE5905280756}" type="parTrans" cxnId="{C1839447-B004-4292-BD56-DDDC3C0855A6}">
      <dgm:prSet/>
      <dgm:spPr/>
      <dgm:t>
        <a:bodyPr/>
        <a:lstStyle/>
        <a:p>
          <a:endParaRPr lang="tr-TR"/>
        </a:p>
      </dgm:t>
    </dgm:pt>
    <dgm:pt modelId="{B13E7E33-6081-47AC-8D49-F281253F7A27}" type="sibTrans" cxnId="{C1839447-B004-4292-BD56-DDDC3C0855A6}">
      <dgm:prSet/>
      <dgm:spPr/>
      <dgm:t>
        <a:bodyPr/>
        <a:lstStyle/>
        <a:p>
          <a:endParaRPr lang="tr-TR"/>
        </a:p>
      </dgm:t>
    </dgm:pt>
    <dgm:pt modelId="{8400F2EC-5E1A-4072-AE04-68731FC2FA7A}">
      <dgm:prSet/>
      <dgm:spPr/>
      <dgm:t>
        <a:bodyPr/>
        <a:lstStyle/>
        <a:p>
          <a:r>
            <a:rPr lang="en-US" dirty="0" smtClean="0"/>
            <a:t> Evaluation not enough influenced by OBs</a:t>
          </a:r>
          <a:endParaRPr lang="tr-TR" dirty="0" smtClean="0"/>
        </a:p>
      </dgm:t>
    </dgm:pt>
    <dgm:pt modelId="{4D132048-120C-4EF6-A39E-891927BF1F13}" type="parTrans" cxnId="{E2CAB1EB-73E7-4019-BDB7-D90E92D21062}">
      <dgm:prSet/>
      <dgm:spPr/>
      <dgm:t>
        <a:bodyPr/>
        <a:lstStyle/>
        <a:p>
          <a:endParaRPr lang="tr-TR"/>
        </a:p>
      </dgm:t>
    </dgm:pt>
    <dgm:pt modelId="{D5BB8006-DB3F-48CF-8C5F-0421A7EC6996}" type="sibTrans" cxnId="{E2CAB1EB-73E7-4019-BDB7-D90E92D21062}">
      <dgm:prSet/>
      <dgm:spPr/>
      <dgm:t>
        <a:bodyPr/>
        <a:lstStyle/>
        <a:p>
          <a:endParaRPr lang="tr-TR"/>
        </a:p>
      </dgm:t>
    </dgm:pt>
    <dgm:pt modelId="{DDA8B598-A9CB-4E0F-8844-4305815005D3}">
      <dgm:prSet/>
      <dgm:spPr/>
      <dgm:t>
        <a:bodyPr/>
        <a:lstStyle/>
        <a:p>
          <a:r>
            <a:rPr lang="tr-TR" dirty="0" smtClean="0"/>
            <a:t> Evaluation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contracting</a:t>
          </a:r>
          <a:r>
            <a:rPr lang="tr-TR" dirty="0" smtClean="0"/>
            <a:t> </a:t>
          </a:r>
          <a:r>
            <a:rPr lang="tr-TR" dirty="0" err="1" smtClean="0"/>
            <a:t>periods</a:t>
          </a:r>
          <a:r>
            <a:rPr lang="tr-TR" dirty="0" smtClean="0"/>
            <a:t> </a:t>
          </a:r>
          <a:r>
            <a:rPr lang="tr-TR" dirty="0" err="1" smtClean="0"/>
            <a:t>are</a:t>
          </a:r>
          <a:r>
            <a:rPr lang="tr-TR" dirty="0" smtClean="0"/>
            <a:t> </a:t>
          </a:r>
          <a:r>
            <a:rPr lang="tr-TR" dirty="0" err="1" smtClean="0"/>
            <a:t>long</a:t>
          </a:r>
          <a:endParaRPr lang="tr-TR" dirty="0" smtClean="0"/>
        </a:p>
      </dgm:t>
    </dgm:pt>
    <dgm:pt modelId="{38F95789-5C01-400B-B3DA-2C96E20C0FA1}" type="parTrans" cxnId="{BD101A9D-F565-4C8D-84A5-2C6696C2C19B}">
      <dgm:prSet/>
      <dgm:spPr/>
      <dgm:t>
        <a:bodyPr/>
        <a:lstStyle/>
        <a:p>
          <a:endParaRPr lang="tr-TR"/>
        </a:p>
      </dgm:t>
    </dgm:pt>
    <dgm:pt modelId="{5B6826C4-57F5-4704-BD69-8718A30C535D}" type="sibTrans" cxnId="{BD101A9D-F565-4C8D-84A5-2C6696C2C19B}">
      <dgm:prSet/>
      <dgm:spPr/>
      <dgm:t>
        <a:bodyPr/>
        <a:lstStyle/>
        <a:p>
          <a:endParaRPr lang="tr-TR"/>
        </a:p>
      </dgm:t>
    </dgm:pt>
    <dgm:pt modelId="{6CD842CF-6374-4C04-8758-5C566EC467E3}">
      <dgm:prSet/>
      <dgm:spPr/>
      <dgm:t>
        <a:bodyPr/>
        <a:lstStyle/>
        <a:p>
          <a:r>
            <a:rPr lang="en-US" dirty="0" smtClean="0"/>
            <a:t> CFCU </a:t>
          </a:r>
          <a:r>
            <a:rPr lang="tr-TR" dirty="0" err="1" smtClean="0"/>
            <a:t>was</a:t>
          </a:r>
          <a:r>
            <a:rPr lang="tr-TR" dirty="0" smtClean="0"/>
            <a:t> </a:t>
          </a:r>
          <a:r>
            <a:rPr lang="en-US" dirty="0" smtClean="0"/>
            <a:t>overloaded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required</a:t>
          </a:r>
          <a:r>
            <a:rPr lang="tr-TR" dirty="0" smtClean="0"/>
            <a:t> </a:t>
          </a:r>
          <a:r>
            <a:rPr lang="en-US" dirty="0" smtClean="0"/>
            <a:t>response</a:t>
          </a:r>
          <a:r>
            <a:rPr lang="tr-TR" dirty="0" smtClean="0"/>
            <a:t>s </a:t>
          </a:r>
          <a:r>
            <a:rPr lang="tr-TR" dirty="0" err="1" smtClean="0"/>
            <a:t>were</a:t>
          </a:r>
          <a:r>
            <a:rPr lang="tr-TR" dirty="0" smtClean="0"/>
            <a:t> </a:t>
          </a:r>
          <a:r>
            <a:rPr lang="tr-TR" dirty="0" err="1" smtClean="0"/>
            <a:t>delayed</a:t>
          </a:r>
          <a:endParaRPr lang="tr-TR" dirty="0" smtClean="0"/>
        </a:p>
      </dgm:t>
    </dgm:pt>
    <dgm:pt modelId="{8F9AEE80-E678-454A-B0F3-FCED730FC46A}" type="parTrans" cxnId="{0CE7AEC6-1107-4FBC-B731-F91F0703C3E9}">
      <dgm:prSet/>
      <dgm:spPr/>
      <dgm:t>
        <a:bodyPr/>
        <a:lstStyle/>
        <a:p>
          <a:endParaRPr lang="tr-TR"/>
        </a:p>
      </dgm:t>
    </dgm:pt>
    <dgm:pt modelId="{52681E04-BBD9-4860-B257-5E4ECCEA322C}" type="sibTrans" cxnId="{0CE7AEC6-1107-4FBC-B731-F91F0703C3E9}">
      <dgm:prSet/>
      <dgm:spPr/>
      <dgm:t>
        <a:bodyPr/>
        <a:lstStyle/>
        <a:p>
          <a:endParaRPr lang="tr-TR"/>
        </a:p>
      </dgm:t>
    </dgm:pt>
    <dgm:pt modelId="{61896C16-D4EE-4814-B687-D55525A9C246}">
      <dgm:prSet/>
      <dgm:spPr/>
      <dgm:t>
        <a:bodyPr/>
        <a:lstStyle/>
        <a:p>
          <a:r>
            <a:rPr lang="en-US" dirty="0" smtClean="0"/>
            <a:t> Some </a:t>
          </a:r>
          <a:r>
            <a:rPr lang="tr-TR" dirty="0" err="1" smtClean="0"/>
            <a:t>grant</a:t>
          </a:r>
          <a:r>
            <a:rPr lang="tr-TR" dirty="0" smtClean="0"/>
            <a:t> </a:t>
          </a:r>
          <a:r>
            <a:rPr lang="en-US" dirty="0" smtClean="0"/>
            <a:t>schemes still not finalised due to expenditure disagreement</a:t>
          </a:r>
          <a:endParaRPr lang="tr-TR" dirty="0" smtClean="0"/>
        </a:p>
      </dgm:t>
    </dgm:pt>
    <dgm:pt modelId="{BCF322F9-BE9F-4287-B843-1E80F9D9D6D7}" type="parTrans" cxnId="{9A2D51DD-8230-4199-87C5-DB28A9438EB9}">
      <dgm:prSet/>
      <dgm:spPr/>
      <dgm:t>
        <a:bodyPr/>
        <a:lstStyle/>
        <a:p>
          <a:endParaRPr lang="tr-TR"/>
        </a:p>
      </dgm:t>
    </dgm:pt>
    <dgm:pt modelId="{E3D04E14-1278-4404-8D0E-B199E60E2AC5}" type="sibTrans" cxnId="{9A2D51DD-8230-4199-87C5-DB28A9438EB9}">
      <dgm:prSet/>
      <dgm:spPr/>
      <dgm:t>
        <a:bodyPr/>
        <a:lstStyle/>
        <a:p>
          <a:endParaRPr lang="tr-TR"/>
        </a:p>
      </dgm:t>
    </dgm:pt>
    <dgm:pt modelId="{E3F2CF87-1CDC-4E43-BEA0-3E69A7065569}">
      <dgm:prSet/>
      <dgm:spPr/>
      <dgm:t>
        <a:bodyPr/>
        <a:lstStyle/>
        <a:p>
          <a:endParaRPr lang="tr-TR" dirty="0" smtClean="0"/>
        </a:p>
      </dgm:t>
    </dgm:pt>
    <dgm:pt modelId="{F03612A1-B8C3-4ECA-BF75-81726C3776E9}" type="parTrans" cxnId="{1B5B4FDE-38E8-44FD-8D8C-A241A704AB20}">
      <dgm:prSet/>
      <dgm:spPr/>
      <dgm:t>
        <a:bodyPr/>
        <a:lstStyle/>
        <a:p>
          <a:endParaRPr lang="tr-TR"/>
        </a:p>
      </dgm:t>
    </dgm:pt>
    <dgm:pt modelId="{450EB1A0-FCEC-4DFE-AD0F-8D43EF20A662}" type="sibTrans" cxnId="{1B5B4FDE-38E8-44FD-8D8C-A241A704AB20}">
      <dgm:prSet/>
      <dgm:spPr/>
      <dgm:t>
        <a:bodyPr/>
        <a:lstStyle/>
        <a:p>
          <a:endParaRPr lang="tr-TR"/>
        </a:p>
      </dgm:t>
    </dgm:pt>
    <dgm:pt modelId="{E06249EF-96AE-43CB-B399-1DA7388CAC51}">
      <dgm:prSet/>
      <dgm:spPr/>
      <dgm:t>
        <a:bodyPr/>
        <a:lstStyle/>
        <a:p>
          <a:endParaRPr lang="tr-TR" dirty="0" smtClean="0"/>
        </a:p>
      </dgm:t>
    </dgm:pt>
    <dgm:pt modelId="{3384EE7A-5A47-4B6D-AC81-98F2BB5DE94D}" type="parTrans" cxnId="{F0772AD0-050D-4DFC-A591-A0C01BF718C4}">
      <dgm:prSet/>
      <dgm:spPr/>
      <dgm:t>
        <a:bodyPr/>
        <a:lstStyle/>
        <a:p>
          <a:endParaRPr lang="tr-TR"/>
        </a:p>
      </dgm:t>
    </dgm:pt>
    <dgm:pt modelId="{D68A5A90-2982-4E4B-8A3A-565D2394518D}" type="sibTrans" cxnId="{F0772AD0-050D-4DFC-A591-A0C01BF718C4}">
      <dgm:prSet/>
      <dgm:spPr/>
      <dgm:t>
        <a:bodyPr/>
        <a:lstStyle/>
        <a:p>
          <a:endParaRPr lang="tr-TR"/>
        </a:p>
      </dgm:t>
    </dgm:pt>
    <dgm:pt modelId="{9D50CF45-4C93-4E4C-8610-28E0F2FEA9A5}">
      <dgm:prSet/>
      <dgm:spPr/>
      <dgm:t>
        <a:bodyPr/>
        <a:lstStyle/>
        <a:p>
          <a:r>
            <a:rPr lang="de-DE" smtClean="0"/>
            <a:t>Additional support in regions raised quality</a:t>
          </a:r>
          <a:endParaRPr lang="de-DE" dirty="0" smtClean="0"/>
        </a:p>
      </dgm:t>
    </dgm:pt>
    <dgm:pt modelId="{11E34B5D-4511-4EF6-90BA-7E7E932E93F1}" type="parTrans" cxnId="{44AAB8A7-4869-4905-A746-D6CBB82CF731}">
      <dgm:prSet/>
      <dgm:spPr/>
      <dgm:t>
        <a:bodyPr/>
        <a:lstStyle/>
        <a:p>
          <a:endParaRPr lang="tr-TR"/>
        </a:p>
      </dgm:t>
    </dgm:pt>
    <dgm:pt modelId="{6F4A694E-D4AF-47A0-BD76-B9E4505E2C2A}" type="sibTrans" cxnId="{44AAB8A7-4869-4905-A746-D6CBB82CF731}">
      <dgm:prSet/>
      <dgm:spPr/>
      <dgm:t>
        <a:bodyPr/>
        <a:lstStyle/>
        <a:p>
          <a:endParaRPr lang="tr-TR"/>
        </a:p>
      </dgm:t>
    </dgm:pt>
    <dgm:pt modelId="{64C35480-8B5B-4FF4-AB5E-7C5E15ADC6E8}">
      <dgm:prSet/>
      <dgm:spPr/>
      <dgm:t>
        <a:bodyPr/>
        <a:lstStyle/>
        <a:p>
          <a:r>
            <a:rPr lang="tr-TR" dirty="0" err="1" smtClean="0"/>
            <a:t>There</a:t>
          </a:r>
          <a:r>
            <a:rPr lang="tr-TR" dirty="0" smtClean="0"/>
            <a:t> </a:t>
          </a:r>
          <a:r>
            <a:rPr lang="tr-TR" dirty="0" err="1" smtClean="0"/>
            <a:t>were</a:t>
          </a:r>
          <a:r>
            <a:rPr lang="tr-TR" dirty="0" smtClean="0"/>
            <a:t> </a:t>
          </a:r>
          <a:r>
            <a:rPr lang="tr-TR" dirty="0" err="1" smtClean="0"/>
            <a:t>problems</a:t>
          </a:r>
          <a:r>
            <a:rPr lang="tr-TR" dirty="0" smtClean="0"/>
            <a:t> in </a:t>
          </a:r>
          <a:r>
            <a:rPr lang="tr-TR" dirty="0" err="1" smtClean="0"/>
            <a:t>procurement</a:t>
          </a:r>
          <a:r>
            <a:rPr lang="tr-TR" dirty="0" smtClean="0"/>
            <a:t> </a:t>
          </a:r>
          <a:r>
            <a:rPr lang="tr-TR" dirty="0" err="1" smtClean="0"/>
            <a:t>processes</a:t>
          </a:r>
          <a:endParaRPr lang="de-DE" dirty="0" smtClean="0"/>
        </a:p>
      </dgm:t>
    </dgm:pt>
    <dgm:pt modelId="{0B750D17-FE15-40D6-B90E-A16613688012}" type="parTrans" cxnId="{B01CCCC7-FFE5-4237-9ED1-7C590E041084}">
      <dgm:prSet/>
      <dgm:spPr/>
      <dgm:t>
        <a:bodyPr/>
        <a:lstStyle/>
        <a:p>
          <a:endParaRPr lang="tr-TR"/>
        </a:p>
      </dgm:t>
    </dgm:pt>
    <dgm:pt modelId="{C92AB89C-6BCA-480F-97C5-2F1D421C4161}" type="sibTrans" cxnId="{B01CCCC7-FFE5-4237-9ED1-7C590E041084}">
      <dgm:prSet/>
      <dgm:spPr/>
      <dgm:t>
        <a:bodyPr/>
        <a:lstStyle/>
        <a:p>
          <a:endParaRPr lang="tr-TR"/>
        </a:p>
      </dgm:t>
    </dgm:pt>
    <dgm:pt modelId="{2285D2C8-976A-49F2-97C6-2EC16003EA5F}">
      <dgm:prSet/>
      <dgm:spPr/>
      <dgm:t>
        <a:bodyPr/>
        <a:lstStyle/>
        <a:p>
          <a:r>
            <a:rPr lang="de-DE" dirty="0" smtClean="0"/>
            <a:t>Implementation Manual</a:t>
          </a:r>
          <a:r>
            <a:rPr lang="tr-TR" dirty="0" smtClean="0"/>
            <a:t> </a:t>
          </a:r>
          <a:r>
            <a:rPr lang="tr-TR" dirty="0" err="1" smtClean="0"/>
            <a:t>which</a:t>
          </a:r>
          <a:r>
            <a:rPr lang="tr-TR" dirty="0" smtClean="0"/>
            <a:t> </a:t>
          </a:r>
          <a:r>
            <a:rPr lang="tr-TR" dirty="0" err="1" smtClean="0"/>
            <a:t>was</a:t>
          </a:r>
          <a:r>
            <a:rPr lang="tr-TR" dirty="0" smtClean="0"/>
            <a:t> </a:t>
          </a:r>
          <a:r>
            <a:rPr lang="tr-TR" dirty="0" err="1" smtClean="0"/>
            <a:t>prepared</a:t>
          </a:r>
          <a:r>
            <a:rPr lang="tr-TR" dirty="0" smtClean="0"/>
            <a:t> </a:t>
          </a:r>
          <a:r>
            <a:rPr lang="tr-TR" dirty="0" err="1" smtClean="0"/>
            <a:t>by</a:t>
          </a:r>
          <a:r>
            <a:rPr lang="tr-TR" dirty="0" smtClean="0"/>
            <a:t> HRD OS </a:t>
          </a:r>
          <a:r>
            <a:rPr lang="tr-TR" dirty="0" err="1" smtClean="0"/>
            <a:t>was</a:t>
          </a:r>
          <a:r>
            <a:rPr lang="de-DE" dirty="0" smtClean="0"/>
            <a:t> </a:t>
          </a:r>
          <a:r>
            <a:rPr lang="de-DE" dirty="0" err="1" smtClean="0"/>
            <a:t>useful</a:t>
          </a:r>
          <a:r>
            <a:rPr lang="de-DE" dirty="0" smtClean="0"/>
            <a:t> but </a:t>
          </a:r>
          <a:r>
            <a:rPr lang="tr-TR" dirty="0" err="1" smtClean="0"/>
            <a:t>the</a:t>
          </a:r>
          <a:r>
            <a:rPr lang="tr-TR" dirty="0" smtClean="0"/>
            <a:t> </a:t>
          </a:r>
          <a:r>
            <a:rPr lang="tr-TR" dirty="0" err="1" smtClean="0"/>
            <a:t>outcomes</a:t>
          </a:r>
          <a:r>
            <a:rPr lang="tr-TR" dirty="0" smtClean="0"/>
            <a:t> </a:t>
          </a:r>
          <a:r>
            <a:rPr lang="tr-TR" dirty="0" err="1" smtClean="0"/>
            <a:t>could</a:t>
          </a:r>
          <a:r>
            <a:rPr lang="tr-TR" dirty="0" smtClean="0"/>
            <a:t> be </a:t>
          </a:r>
          <a:r>
            <a:rPr lang="tr-TR" dirty="0" err="1" smtClean="0"/>
            <a:t>better</a:t>
          </a:r>
          <a:r>
            <a:rPr lang="tr-TR" dirty="0" smtClean="0"/>
            <a:t> </a:t>
          </a:r>
          <a:r>
            <a:rPr lang="tr-TR" dirty="0" err="1" smtClean="0"/>
            <a:t>if</a:t>
          </a:r>
          <a:r>
            <a:rPr lang="tr-TR" dirty="0" smtClean="0"/>
            <a:t> it </a:t>
          </a:r>
          <a:r>
            <a:rPr lang="tr-TR" dirty="0" err="1" smtClean="0"/>
            <a:t>was</a:t>
          </a:r>
          <a:r>
            <a:rPr lang="tr-TR" dirty="0" smtClean="0"/>
            <a:t> </a:t>
          </a:r>
          <a:r>
            <a:rPr lang="tr-TR" dirty="0" err="1" smtClean="0"/>
            <a:t>prepared</a:t>
          </a:r>
          <a:r>
            <a:rPr lang="tr-TR" dirty="0" smtClean="0"/>
            <a:t> </a:t>
          </a:r>
          <a:r>
            <a:rPr lang="tr-TR" dirty="0" err="1" smtClean="0"/>
            <a:t>earlier</a:t>
          </a:r>
          <a:endParaRPr lang="en-GB" dirty="0"/>
        </a:p>
      </dgm:t>
    </dgm:pt>
    <dgm:pt modelId="{9A6FDB4E-CA48-4598-9048-3018D4F58B6A}" type="parTrans" cxnId="{00B6C09A-5D32-4ACB-9F9C-4D4ECC6FFAF5}">
      <dgm:prSet/>
      <dgm:spPr/>
      <dgm:t>
        <a:bodyPr/>
        <a:lstStyle/>
        <a:p>
          <a:endParaRPr lang="tr-TR"/>
        </a:p>
      </dgm:t>
    </dgm:pt>
    <dgm:pt modelId="{74D99676-B87D-4CC6-89D8-7CB794A794E5}" type="sibTrans" cxnId="{00B6C09A-5D32-4ACB-9F9C-4D4ECC6FFAF5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3" custScaleY="93860" custLinFactY="-125133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F46F5600-0BD9-45BD-8785-05904EB5C7FA}" type="pres">
      <dgm:prSet presAssocID="{91124FC4-40CF-4EE1-A0A3-93FBA5DFBC21}" presName="parentText" presStyleLbl="node1" presStyleIdx="1" presStyleCnt="3" custScaleY="67410" custLinFactNeighborX="126" custLinFactNeighborY="-349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8A64C8-DBB3-470E-814D-976443DABC45}" type="pres">
      <dgm:prSet presAssocID="{91124FC4-40CF-4EE1-A0A3-93FBA5DFBC21}" presName="childText" presStyleLbl="revTx" presStyleIdx="0" presStyleCnt="2" custScaleY="44747" custLinFactNeighborX="126" custLinFactNeighborY="158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D59389-D3A7-453C-A7C9-456AC225F41B}" type="pres">
      <dgm:prSet presAssocID="{B7363FE6-722B-4B5B-BB5F-3089C2EF3795}" presName="parentText" presStyleLbl="node1" presStyleIdx="2" presStyleCnt="3" custScaleY="65300" custLinFactNeighborX="126" custLinFactNeighborY="-541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FC1C56-B3D0-4EF8-8C59-235861DA7EA1}" type="pres">
      <dgm:prSet presAssocID="{B7363FE6-722B-4B5B-BB5F-3089C2EF3795}" presName="childText" presStyleLbl="revTx" presStyleIdx="1" presStyleCnt="2" custScaleY="32865" custLinFactNeighborX="126" custLinFactNeighborY="4527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01CCCC7-FFE5-4237-9ED1-7C590E041084}" srcId="{B7363FE6-722B-4B5B-BB5F-3089C2EF3795}" destId="{64C35480-8B5B-4FF4-AB5E-7C5E15ADC6E8}" srcOrd="2" destOrd="0" parTransId="{0B750D17-FE15-40D6-B90E-A16613688012}" sibTransId="{C92AB89C-6BCA-480F-97C5-2F1D421C4161}"/>
    <dgm:cxn modelId="{B3B25C2C-6CFA-4060-810C-C8B73E655B0C}" type="presOf" srcId="{8400F2EC-5E1A-4072-AE04-68731FC2FA7A}" destId="{808A64C8-DBB3-470E-814D-976443DABC45}" srcOrd="0" destOrd="2" presId="urn:microsoft.com/office/officeart/2005/8/layout/vList2"/>
    <dgm:cxn modelId="{C1839447-B004-4292-BD56-DDDC3C0855A6}" srcId="{91124FC4-40CF-4EE1-A0A3-93FBA5DFBC21}" destId="{EC191748-C13D-42A3-AC8E-53EA344E74FD}" srcOrd="1" destOrd="0" parTransId="{B373C82D-12E4-4C05-B8AA-BE5905280756}" sibTransId="{B13E7E33-6081-47AC-8D49-F281253F7A27}"/>
    <dgm:cxn modelId="{74B8E93C-CBC1-49DC-98D7-77094D375573}" type="presOf" srcId="{61896C16-D4EE-4814-B687-D55525A9C246}" destId="{808A64C8-DBB3-470E-814D-976443DABC45}" srcOrd="0" destOrd="5" presId="urn:microsoft.com/office/officeart/2005/8/layout/vList2"/>
    <dgm:cxn modelId="{BBA1D8D9-AF3C-4114-B0FF-AF09662EE1AC}" type="presOf" srcId="{E3F2CF87-1CDC-4E43-BEA0-3E69A7065569}" destId="{808A64C8-DBB3-470E-814D-976443DABC45}" srcOrd="0" destOrd="6" presId="urn:microsoft.com/office/officeart/2005/8/layout/vList2"/>
    <dgm:cxn modelId="{BE794C7B-CA34-49EA-B71C-CE61E6333819}" type="presOf" srcId="{9D50CF45-4C93-4E4C-8610-28E0F2FEA9A5}" destId="{29FC1C56-B3D0-4EF8-8C59-235861DA7EA1}" srcOrd="0" destOrd="1" presId="urn:microsoft.com/office/officeart/2005/8/layout/vList2"/>
    <dgm:cxn modelId="{F0772AD0-050D-4DFC-A591-A0C01BF718C4}" srcId="{B7363FE6-722B-4B5B-BB5F-3089C2EF3795}" destId="{E06249EF-96AE-43CB-B399-1DA7388CAC51}" srcOrd="4" destOrd="0" parTransId="{3384EE7A-5A47-4B6D-AC81-98F2BB5DE94D}" sibTransId="{D68A5A90-2982-4E4B-8A3A-565D2394518D}"/>
    <dgm:cxn modelId="{21438FFC-2875-4588-BCAA-3BF69524042A}" type="presOf" srcId="{91124FC4-40CF-4EE1-A0A3-93FBA5DFBC21}" destId="{F46F5600-0BD9-45BD-8785-05904EB5C7FA}" srcOrd="0" destOrd="0" presId="urn:microsoft.com/office/officeart/2005/8/layout/vList2"/>
    <dgm:cxn modelId="{045CB95B-CF27-4645-978E-7CC2C388C0C9}" type="presOf" srcId="{E06249EF-96AE-43CB-B399-1DA7388CAC51}" destId="{29FC1C56-B3D0-4EF8-8C59-235861DA7EA1}" srcOrd="0" destOrd="4" presId="urn:microsoft.com/office/officeart/2005/8/layout/vList2"/>
    <dgm:cxn modelId="{09636B4D-0E4C-4548-9D26-11D205FB3B8C}" type="presOf" srcId="{2285D2C8-976A-49F2-97C6-2EC16003EA5F}" destId="{29FC1C56-B3D0-4EF8-8C59-235861DA7EA1}" srcOrd="0" destOrd="3" presId="urn:microsoft.com/office/officeart/2005/8/layout/vList2"/>
    <dgm:cxn modelId="{12E0CAE4-BB51-4444-B800-E2B102AF38AC}" srcId="{B7363FE6-722B-4B5B-BB5F-3089C2EF3795}" destId="{7580EDA1-5192-40FD-9067-DE4C61E44E83}" srcOrd="0" destOrd="0" parTransId="{FCE3448C-0F5A-4513-B3F6-5AE35864B1FC}" sibTransId="{10B77C2D-8304-4D9A-BFDC-7729FB381AA7}"/>
    <dgm:cxn modelId="{24DB0682-727F-445F-8D3E-DF258E6EB2C3}" type="presOf" srcId="{BB32E1B8-43D2-40EA-886D-0DD7886B8041}" destId="{BBED9E03-994F-4D8A-B451-419BDB7FAB4E}" srcOrd="0" destOrd="0" presId="urn:microsoft.com/office/officeart/2005/8/layout/vList2"/>
    <dgm:cxn modelId="{CBB0A719-EAAB-4B53-99BA-BC2CFCE56CEA}" srcId="{F4591F93-623A-45E0-A09D-BBF16A289401}" destId="{B7363FE6-722B-4B5B-BB5F-3089C2EF3795}" srcOrd="2" destOrd="0" parTransId="{6A48D12E-36D2-4EE2-BE95-ABC559560AF1}" sibTransId="{8C26EDB9-A708-43CD-BAF2-34B22B107401}"/>
    <dgm:cxn modelId="{E9183DBF-5E6B-407A-BE6E-9CBB52D88E1B}" type="presOf" srcId="{B7363FE6-722B-4B5B-BB5F-3089C2EF3795}" destId="{07D59389-D3A7-453C-A7C9-456AC225F41B}" srcOrd="0" destOrd="0" presId="urn:microsoft.com/office/officeart/2005/8/layout/vList2"/>
    <dgm:cxn modelId="{44AAB8A7-4869-4905-A746-D6CBB82CF731}" srcId="{B7363FE6-722B-4B5B-BB5F-3089C2EF3795}" destId="{9D50CF45-4C93-4E4C-8610-28E0F2FEA9A5}" srcOrd="1" destOrd="0" parTransId="{11E34B5D-4511-4EF6-90BA-7E7E932E93F1}" sibTransId="{6F4A694E-D4AF-47A0-BD76-B9E4505E2C2A}"/>
    <dgm:cxn modelId="{E923E93E-67DC-4958-9B1A-EA2A5EB3278E}" srcId="{91124FC4-40CF-4EE1-A0A3-93FBA5DFBC21}" destId="{5AB959F7-5FF1-4522-9FDD-94F41A4CFBF1}" srcOrd="0" destOrd="0" parTransId="{8F1D2809-D5C8-41E0-ADB3-10FE9789DE71}" sibTransId="{C8480FB7-316A-406A-8BDF-A7A146EA7D8F}"/>
    <dgm:cxn modelId="{247B1BAE-2D0E-4720-98EE-DE06DBBCE847}" type="presOf" srcId="{DDA8B598-A9CB-4E0F-8844-4305815005D3}" destId="{808A64C8-DBB3-470E-814D-976443DABC45}" srcOrd="0" destOrd="3" presId="urn:microsoft.com/office/officeart/2005/8/layout/vList2"/>
    <dgm:cxn modelId="{D44C8F19-EBAB-43D0-8945-6F9612063DEB}" type="presOf" srcId="{EC191748-C13D-42A3-AC8E-53EA344E74FD}" destId="{808A64C8-DBB3-470E-814D-976443DABC45}" srcOrd="0" destOrd="1" presId="urn:microsoft.com/office/officeart/2005/8/layout/vList2"/>
    <dgm:cxn modelId="{1AC41609-2B9C-4825-8F5A-A82E646C5F58}" type="presOf" srcId="{6CD842CF-6374-4C04-8758-5C566EC467E3}" destId="{808A64C8-DBB3-470E-814D-976443DABC45}" srcOrd="0" destOrd="4" presId="urn:microsoft.com/office/officeart/2005/8/layout/vList2"/>
    <dgm:cxn modelId="{00B6C09A-5D32-4ACB-9F9C-4D4ECC6FFAF5}" srcId="{B7363FE6-722B-4B5B-BB5F-3089C2EF3795}" destId="{2285D2C8-976A-49F2-97C6-2EC16003EA5F}" srcOrd="3" destOrd="0" parTransId="{9A6FDB4E-CA48-4598-9048-3018D4F58B6A}" sibTransId="{74D99676-B87D-4CC6-89D8-7CB794A794E5}"/>
    <dgm:cxn modelId="{4ED2ABEF-DE85-4A9A-A615-3F4F2E33986B}" type="presOf" srcId="{5AB959F7-5FF1-4522-9FDD-94F41A4CFBF1}" destId="{808A64C8-DBB3-470E-814D-976443DABC45}" srcOrd="0" destOrd="0" presId="urn:microsoft.com/office/officeart/2005/8/layout/vList2"/>
    <dgm:cxn modelId="{9F24A314-ABF7-42A4-B606-910DDC0FBF26}" type="presOf" srcId="{F4591F93-623A-45E0-A09D-BBF16A289401}" destId="{6866E3C8-116E-48AD-A4F4-087F4201A504}" srcOrd="0" destOrd="0" presId="urn:microsoft.com/office/officeart/2005/8/layout/vList2"/>
    <dgm:cxn modelId="{44775FF4-DE6B-4B59-8E62-07892C8E5F95}" type="presOf" srcId="{64C35480-8B5B-4FF4-AB5E-7C5E15ADC6E8}" destId="{29FC1C56-B3D0-4EF8-8C59-235861DA7EA1}" srcOrd="0" destOrd="2" presId="urn:microsoft.com/office/officeart/2005/8/layout/vList2"/>
    <dgm:cxn modelId="{453D1984-6C01-46C0-917A-219FFE48C22D}" srcId="{F4591F93-623A-45E0-A09D-BBF16A289401}" destId="{91124FC4-40CF-4EE1-A0A3-93FBA5DFBC21}" srcOrd="1" destOrd="0" parTransId="{11B6487B-100B-4DBC-972E-B81CC6BB0B2E}" sibTransId="{73B8044D-B077-422C-872C-D80482F8A2C2}"/>
    <dgm:cxn modelId="{6749E21C-8A70-4E99-8059-263720AF712F}" type="presOf" srcId="{7580EDA1-5192-40FD-9067-DE4C61E44E83}" destId="{29FC1C56-B3D0-4EF8-8C59-235861DA7EA1}" srcOrd="0" destOrd="0" presId="urn:microsoft.com/office/officeart/2005/8/layout/vList2"/>
    <dgm:cxn modelId="{0CE7AEC6-1107-4FBC-B731-F91F0703C3E9}" srcId="{91124FC4-40CF-4EE1-A0A3-93FBA5DFBC21}" destId="{6CD842CF-6374-4C04-8758-5C566EC467E3}" srcOrd="4" destOrd="0" parTransId="{8F9AEE80-E678-454A-B0F3-FCED730FC46A}" sibTransId="{52681E04-BBD9-4860-B257-5E4ECCEA322C}"/>
    <dgm:cxn modelId="{BD101A9D-F565-4C8D-84A5-2C6696C2C19B}" srcId="{91124FC4-40CF-4EE1-A0A3-93FBA5DFBC21}" destId="{DDA8B598-A9CB-4E0F-8844-4305815005D3}" srcOrd="3" destOrd="0" parTransId="{38F95789-5C01-400B-B3DA-2C96E20C0FA1}" sibTransId="{5B6826C4-57F5-4704-BD69-8718A30C535D}"/>
    <dgm:cxn modelId="{9A2D51DD-8230-4199-87C5-DB28A9438EB9}" srcId="{91124FC4-40CF-4EE1-A0A3-93FBA5DFBC21}" destId="{61896C16-D4EE-4814-B687-D55525A9C246}" srcOrd="5" destOrd="0" parTransId="{BCF322F9-BE9F-4287-B843-1E80F9D9D6D7}" sibTransId="{E3D04E14-1278-4404-8D0E-B199E60E2AC5}"/>
    <dgm:cxn modelId="{1B5B4FDE-38E8-44FD-8D8C-A241A704AB20}" srcId="{91124FC4-40CF-4EE1-A0A3-93FBA5DFBC21}" destId="{E3F2CF87-1CDC-4E43-BEA0-3E69A7065569}" srcOrd="6" destOrd="0" parTransId="{F03612A1-B8C3-4ECA-BF75-81726C3776E9}" sibTransId="{450EB1A0-FCEC-4DFE-AD0F-8D43EF20A662}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E2CAB1EB-73E7-4019-BDB7-D90E92D21062}" srcId="{91124FC4-40CF-4EE1-A0A3-93FBA5DFBC21}" destId="{8400F2EC-5E1A-4072-AE04-68731FC2FA7A}" srcOrd="2" destOrd="0" parTransId="{4D132048-120C-4EF6-A39E-891927BF1F13}" sibTransId="{D5BB8006-DB3F-48CF-8C5F-0421A7EC6996}"/>
    <dgm:cxn modelId="{F8E299F5-738A-4A70-B6AF-4F342A73FB40}" type="presParOf" srcId="{6866E3C8-116E-48AD-A4F4-087F4201A504}" destId="{BBED9E03-994F-4D8A-B451-419BDB7FAB4E}" srcOrd="0" destOrd="0" presId="urn:microsoft.com/office/officeart/2005/8/layout/vList2"/>
    <dgm:cxn modelId="{56FA0A68-7CC1-44CC-98F3-616AC581047C}" type="presParOf" srcId="{6866E3C8-116E-48AD-A4F4-087F4201A504}" destId="{E1084CA6-8751-4B1D-98C7-27FC5F817D96}" srcOrd="1" destOrd="0" presId="urn:microsoft.com/office/officeart/2005/8/layout/vList2"/>
    <dgm:cxn modelId="{C40D2AF2-C992-4791-9AAF-DD290CBF07A4}" type="presParOf" srcId="{6866E3C8-116E-48AD-A4F4-087F4201A504}" destId="{F46F5600-0BD9-45BD-8785-05904EB5C7FA}" srcOrd="2" destOrd="0" presId="urn:microsoft.com/office/officeart/2005/8/layout/vList2"/>
    <dgm:cxn modelId="{15793BA7-E830-44BF-91AB-7A304D1D30CF}" type="presParOf" srcId="{6866E3C8-116E-48AD-A4F4-087F4201A504}" destId="{808A64C8-DBB3-470E-814D-976443DABC45}" srcOrd="3" destOrd="0" presId="urn:microsoft.com/office/officeart/2005/8/layout/vList2"/>
    <dgm:cxn modelId="{3E8690CE-3B02-4D56-AAB7-457E082C0025}" type="presParOf" srcId="{6866E3C8-116E-48AD-A4F4-087F4201A504}" destId="{07D59389-D3A7-453C-A7C9-456AC225F41B}" srcOrd="4" destOrd="0" presId="urn:microsoft.com/office/officeart/2005/8/layout/vList2"/>
    <dgm:cxn modelId="{0A4425C3-8BC1-4686-8A25-1F40259F88EC}" type="presParOf" srcId="{6866E3C8-116E-48AD-A4F4-087F4201A504}" destId="{29FC1C56-B3D0-4EF8-8C59-235861DA7EA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– </a:t>
          </a:r>
          <a:r>
            <a:rPr lang="tr-TR" sz="1600" b="1" dirty="0" err="1" smtClean="0"/>
            <a:t>Related</a:t>
          </a:r>
          <a:r>
            <a:rPr lang="tr-TR" sz="1600" b="1" dirty="0" smtClean="0"/>
            <a:t> </a:t>
          </a:r>
          <a:r>
            <a:rPr lang="tr-TR" sz="1600" b="1" dirty="0" err="1" smtClean="0"/>
            <a:t>to</a:t>
          </a:r>
          <a:r>
            <a:rPr lang="tr-TR" sz="1600" b="1" dirty="0" smtClean="0"/>
            <a:t> </a:t>
          </a:r>
          <a:r>
            <a:rPr lang="tr-TR" sz="1600" b="1" dirty="0" err="1" smtClean="0"/>
            <a:t>Programme</a:t>
          </a:r>
          <a:r>
            <a:rPr lang="tr-TR" sz="1600" b="1" dirty="0" smtClean="0"/>
            <a:t> Management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91124FC4-40CF-4EE1-A0A3-93FBA5DFBC21}">
      <dgm:prSet custT="1"/>
      <dgm:spPr/>
      <dgm:t>
        <a:bodyPr/>
        <a:lstStyle/>
        <a:p>
          <a:r>
            <a:rPr lang="tr-TR" sz="1400" b="0" dirty="0" err="1" smtClean="0"/>
            <a:t>Monitoring</a:t>
          </a:r>
          <a:r>
            <a:rPr lang="tr-TR" sz="1400" b="0" dirty="0" smtClean="0"/>
            <a:t> </a:t>
          </a:r>
          <a:r>
            <a:rPr lang="tr-TR" sz="1400" b="0" dirty="0" err="1" smtClean="0"/>
            <a:t>and</a:t>
          </a:r>
          <a:r>
            <a:rPr lang="tr-TR" sz="1400" b="0" dirty="0" smtClean="0"/>
            <a:t> Evaluation</a:t>
          </a:r>
        </a:p>
      </dgm:t>
    </dgm:pt>
    <dgm:pt modelId="{11B6487B-100B-4DBC-972E-B81CC6BB0B2E}" type="parTrans" cxnId="{453D1984-6C01-46C0-917A-219FFE48C22D}">
      <dgm:prSet/>
      <dgm:spPr/>
      <dgm:t>
        <a:bodyPr/>
        <a:lstStyle/>
        <a:p>
          <a:endParaRPr lang="tr-TR"/>
        </a:p>
      </dgm:t>
    </dgm:pt>
    <dgm:pt modelId="{73B8044D-B077-422C-872C-D80482F8A2C2}" type="sibTrans" cxnId="{453D1984-6C01-46C0-917A-219FFE48C22D}">
      <dgm:prSet/>
      <dgm:spPr/>
      <dgm:t>
        <a:bodyPr/>
        <a:lstStyle/>
        <a:p>
          <a:endParaRPr lang="tr-TR"/>
        </a:p>
      </dgm:t>
    </dgm:pt>
    <dgm:pt modelId="{5AB959F7-5FF1-4522-9FDD-94F41A4CFBF1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Monitoring </a:t>
          </a:r>
          <a:r>
            <a:rPr lang="tr-TR" sz="1400" dirty="0" smtClean="0">
              <a:latin typeface="+mj-lt"/>
            </a:rPr>
            <a:t>is </a:t>
          </a:r>
          <a:r>
            <a:rPr lang="tr-TR" sz="1400" dirty="0" err="1" smtClean="0">
              <a:latin typeface="+mj-lt"/>
            </a:rPr>
            <a:t>focused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to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technical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side</a:t>
          </a:r>
          <a:r>
            <a:rPr lang="tr-TR" sz="1400" dirty="0" smtClean="0">
              <a:latin typeface="+mj-lt"/>
            </a:rPr>
            <a:t> in general </a:t>
          </a:r>
          <a:r>
            <a:rPr lang="tr-TR" sz="1400" dirty="0" err="1" smtClean="0">
              <a:latin typeface="+mj-lt"/>
            </a:rPr>
            <a:t>and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content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monitoring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should</a:t>
          </a:r>
          <a:r>
            <a:rPr lang="tr-TR" sz="1400" dirty="0" smtClean="0">
              <a:latin typeface="+mj-lt"/>
            </a:rPr>
            <a:t> be </a:t>
          </a:r>
          <a:r>
            <a:rPr lang="tr-TR" sz="1400" dirty="0" err="1" smtClean="0">
              <a:latin typeface="+mj-lt"/>
            </a:rPr>
            <a:t>improved</a:t>
          </a:r>
          <a:endParaRPr lang="de-DE" sz="1400" dirty="0" smtClean="0">
            <a:latin typeface="+mj-lt"/>
          </a:endParaRPr>
        </a:p>
      </dgm:t>
    </dgm:pt>
    <dgm:pt modelId="{8F1D2809-D5C8-41E0-ADB3-10FE9789DE71}" type="parTrans" cxnId="{E923E93E-67DC-4958-9B1A-EA2A5EB3278E}">
      <dgm:prSet/>
      <dgm:spPr/>
      <dgm:t>
        <a:bodyPr/>
        <a:lstStyle/>
        <a:p>
          <a:endParaRPr lang="tr-TR"/>
        </a:p>
      </dgm:t>
    </dgm:pt>
    <dgm:pt modelId="{C8480FB7-316A-406A-8BDF-A7A146EA7D8F}" type="sibTrans" cxnId="{E923E93E-67DC-4958-9B1A-EA2A5EB3278E}">
      <dgm:prSet/>
      <dgm:spPr/>
      <dgm:t>
        <a:bodyPr/>
        <a:lstStyle/>
        <a:p>
          <a:endParaRPr lang="tr-TR"/>
        </a:p>
      </dgm:t>
    </dgm:pt>
    <dgm:pt modelId="{C61F9708-5985-445A-B83A-6792B27AD377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 Monitors often lacked practical experience</a:t>
          </a:r>
          <a:endParaRPr lang="tr-TR" sz="1400" dirty="0" smtClean="0">
            <a:latin typeface="+mj-lt"/>
          </a:endParaRPr>
        </a:p>
      </dgm:t>
    </dgm:pt>
    <dgm:pt modelId="{EE8B104D-E2A4-4146-95C9-FBB51959FA77}" type="parTrans" cxnId="{282643DB-755E-41B9-95BB-9D9CB1B767BB}">
      <dgm:prSet/>
      <dgm:spPr/>
      <dgm:t>
        <a:bodyPr/>
        <a:lstStyle/>
        <a:p>
          <a:endParaRPr lang="tr-TR"/>
        </a:p>
      </dgm:t>
    </dgm:pt>
    <dgm:pt modelId="{72C46495-E705-4BA5-AC51-336EC6FB7255}" type="sibTrans" cxnId="{282643DB-755E-41B9-95BB-9D9CB1B767BB}">
      <dgm:prSet/>
      <dgm:spPr/>
      <dgm:t>
        <a:bodyPr/>
        <a:lstStyle/>
        <a:p>
          <a:endParaRPr lang="tr-TR"/>
        </a:p>
      </dgm:t>
    </dgm:pt>
    <dgm:pt modelId="{BE8843AF-1764-4325-B53D-58DBC325733D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 OBs not enough represented in </a:t>
          </a:r>
          <a:r>
            <a:rPr lang="tr-TR" sz="1400" dirty="0" err="1" smtClean="0">
              <a:latin typeface="+mj-lt"/>
            </a:rPr>
            <a:t>evaluation</a:t>
          </a:r>
          <a:r>
            <a:rPr lang="tr-TR" sz="1400" dirty="0" smtClean="0">
              <a:latin typeface="+mj-lt"/>
            </a:rPr>
            <a:t> </a:t>
          </a:r>
          <a:r>
            <a:rPr lang="en-US" sz="1400" dirty="0" smtClean="0">
              <a:latin typeface="+mj-lt"/>
            </a:rPr>
            <a:t>teams</a:t>
          </a:r>
          <a:endParaRPr lang="tr-TR" sz="1400" dirty="0" smtClean="0">
            <a:latin typeface="+mj-lt"/>
          </a:endParaRPr>
        </a:p>
      </dgm:t>
    </dgm:pt>
    <dgm:pt modelId="{F6AE9517-E79F-4B12-AE19-F33C34549970}" type="parTrans" cxnId="{6167982A-AE45-49E0-92B4-C1F285D78EA3}">
      <dgm:prSet/>
      <dgm:spPr/>
      <dgm:t>
        <a:bodyPr/>
        <a:lstStyle/>
        <a:p>
          <a:endParaRPr lang="tr-TR"/>
        </a:p>
      </dgm:t>
    </dgm:pt>
    <dgm:pt modelId="{2677E6FF-440C-40DC-9C8F-198B2A48A3D2}" type="sibTrans" cxnId="{6167982A-AE45-49E0-92B4-C1F285D78EA3}">
      <dgm:prSet/>
      <dgm:spPr/>
      <dgm:t>
        <a:bodyPr/>
        <a:lstStyle/>
        <a:p>
          <a:endParaRPr lang="tr-TR"/>
        </a:p>
      </dgm:t>
    </dgm:pt>
    <dgm:pt modelId="{1FBB51A2-F878-4D57-BC58-081D2180FC9C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 </a:t>
          </a:r>
          <a:r>
            <a:rPr lang="en-US" sz="1400" dirty="0" smtClean="0">
              <a:latin typeface="+mj-lt"/>
            </a:rPr>
            <a:t>G-MIS too late, not obligatory, insufficient data, not used as PM tool</a:t>
          </a:r>
          <a:endParaRPr lang="tr-TR" sz="1400" dirty="0" smtClean="0">
            <a:latin typeface="+mj-lt"/>
          </a:endParaRPr>
        </a:p>
      </dgm:t>
    </dgm:pt>
    <dgm:pt modelId="{9E53B9A7-FE1A-4419-A719-077973F189D8}" type="parTrans" cxnId="{125AA62B-6E39-4934-B924-699C41845605}">
      <dgm:prSet/>
      <dgm:spPr/>
      <dgm:t>
        <a:bodyPr/>
        <a:lstStyle/>
        <a:p>
          <a:endParaRPr lang="tr-TR"/>
        </a:p>
      </dgm:t>
    </dgm:pt>
    <dgm:pt modelId="{8F6D91FA-7A55-478F-AA04-23A0DA2AC377}" type="sibTrans" cxnId="{125AA62B-6E39-4934-B924-699C41845605}">
      <dgm:prSet/>
      <dgm:spPr/>
      <dgm:t>
        <a:bodyPr/>
        <a:lstStyle/>
        <a:p>
          <a:endParaRPr lang="tr-TR"/>
        </a:p>
      </dgm:t>
    </dgm:pt>
    <dgm:pt modelId="{9DFFFF08-6F38-4B79-8782-60B8123F35C6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 No assessments of grant schemes carried out</a:t>
          </a:r>
          <a:endParaRPr lang="tr-TR" sz="1400" dirty="0" smtClean="0">
            <a:latin typeface="+mj-lt"/>
          </a:endParaRPr>
        </a:p>
      </dgm:t>
    </dgm:pt>
    <dgm:pt modelId="{0D62A236-A251-4351-B7BE-4BDF5CBA18DF}" type="parTrans" cxnId="{C7BCBDD7-8D39-4876-A69F-AAC2CFE95F9E}">
      <dgm:prSet/>
      <dgm:spPr/>
      <dgm:t>
        <a:bodyPr/>
        <a:lstStyle/>
        <a:p>
          <a:endParaRPr lang="tr-TR"/>
        </a:p>
      </dgm:t>
    </dgm:pt>
    <dgm:pt modelId="{AB9C6894-3793-491D-AA83-6DB80BD6088B}" type="sibTrans" cxnId="{C7BCBDD7-8D39-4876-A69F-AAC2CFE95F9E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ScaleY="55551" custLinFactY="-100000" custLinFactNeighborX="126" custLinFactNeighborY="-11983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F46F5600-0BD9-45BD-8785-05904EB5C7FA}" type="pres">
      <dgm:prSet presAssocID="{91124FC4-40CF-4EE1-A0A3-93FBA5DFBC21}" presName="parentText" presStyleLbl="node1" presStyleIdx="1" presStyleCnt="2" custScaleY="31245" custLinFactNeighborX="126" custLinFactNeighborY="-8750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8A64C8-DBB3-470E-814D-976443DABC45}" type="pres">
      <dgm:prSet presAssocID="{91124FC4-40CF-4EE1-A0A3-93FBA5DFBC21}" presName="childText" presStyleLbl="revTx" presStyleIdx="0" presStyleCnt="1" custScaleY="36745" custLinFactNeighborX="126" custLinFactNeighborY="-8954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BDABFC8-90AE-4A52-B9CA-992642754D8E}" type="presOf" srcId="{9DFFFF08-6F38-4B79-8782-60B8123F35C6}" destId="{808A64C8-DBB3-470E-814D-976443DABC45}" srcOrd="0" destOrd="4" presId="urn:microsoft.com/office/officeart/2005/8/layout/vList2"/>
    <dgm:cxn modelId="{282643DB-755E-41B9-95BB-9D9CB1B767BB}" srcId="{91124FC4-40CF-4EE1-A0A3-93FBA5DFBC21}" destId="{C61F9708-5985-445A-B83A-6792B27AD377}" srcOrd="1" destOrd="0" parTransId="{EE8B104D-E2A4-4146-95C9-FBB51959FA77}" sibTransId="{72C46495-E705-4BA5-AC51-336EC6FB7255}"/>
    <dgm:cxn modelId="{56AD04B6-F51E-4C43-94BC-C73D3C42A8E4}" type="presOf" srcId="{C61F9708-5985-445A-B83A-6792B27AD377}" destId="{808A64C8-DBB3-470E-814D-976443DABC45}" srcOrd="0" destOrd="1" presId="urn:microsoft.com/office/officeart/2005/8/layout/vList2"/>
    <dgm:cxn modelId="{4408DA61-A4B3-492F-9A46-E80B0BCC4E8E}" type="presOf" srcId="{F4591F93-623A-45E0-A09D-BBF16A289401}" destId="{6866E3C8-116E-48AD-A4F4-087F4201A504}" srcOrd="0" destOrd="0" presId="urn:microsoft.com/office/officeart/2005/8/layout/vList2"/>
    <dgm:cxn modelId="{F10D7B45-41A0-45AF-A954-632643954C5E}" type="presOf" srcId="{5AB959F7-5FF1-4522-9FDD-94F41A4CFBF1}" destId="{808A64C8-DBB3-470E-814D-976443DABC45}" srcOrd="0" destOrd="0" presId="urn:microsoft.com/office/officeart/2005/8/layout/vList2"/>
    <dgm:cxn modelId="{125AA62B-6E39-4934-B924-699C41845605}" srcId="{91124FC4-40CF-4EE1-A0A3-93FBA5DFBC21}" destId="{1FBB51A2-F878-4D57-BC58-081D2180FC9C}" srcOrd="3" destOrd="0" parTransId="{9E53B9A7-FE1A-4419-A719-077973F189D8}" sibTransId="{8F6D91FA-7A55-478F-AA04-23A0DA2AC377}"/>
    <dgm:cxn modelId="{6167982A-AE45-49E0-92B4-C1F285D78EA3}" srcId="{91124FC4-40CF-4EE1-A0A3-93FBA5DFBC21}" destId="{BE8843AF-1764-4325-B53D-58DBC325733D}" srcOrd="2" destOrd="0" parTransId="{F6AE9517-E79F-4B12-AE19-F33C34549970}" sibTransId="{2677E6FF-440C-40DC-9C8F-198B2A48A3D2}"/>
    <dgm:cxn modelId="{B9B7C0F9-5074-4995-8BE5-7BD1924D5549}" type="presOf" srcId="{BB32E1B8-43D2-40EA-886D-0DD7886B8041}" destId="{BBED9E03-994F-4D8A-B451-419BDB7FAB4E}" srcOrd="0" destOrd="0" presId="urn:microsoft.com/office/officeart/2005/8/layout/vList2"/>
    <dgm:cxn modelId="{E923E93E-67DC-4958-9B1A-EA2A5EB3278E}" srcId="{91124FC4-40CF-4EE1-A0A3-93FBA5DFBC21}" destId="{5AB959F7-5FF1-4522-9FDD-94F41A4CFBF1}" srcOrd="0" destOrd="0" parTransId="{8F1D2809-D5C8-41E0-ADB3-10FE9789DE71}" sibTransId="{C8480FB7-316A-406A-8BDF-A7A146EA7D8F}"/>
    <dgm:cxn modelId="{C7BCBDD7-8D39-4876-A69F-AAC2CFE95F9E}" srcId="{91124FC4-40CF-4EE1-A0A3-93FBA5DFBC21}" destId="{9DFFFF08-6F38-4B79-8782-60B8123F35C6}" srcOrd="4" destOrd="0" parTransId="{0D62A236-A251-4351-B7BE-4BDF5CBA18DF}" sibTransId="{AB9C6894-3793-491D-AA83-6DB80BD6088B}"/>
    <dgm:cxn modelId="{453D1984-6C01-46C0-917A-219FFE48C22D}" srcId="{F4591F93-623A-45E0-A09D-BBF16A289401}" destId="{91124FC4-40CF-4EE1-A0A3-93FBA5DFBC21}" srcOrd="1" destOrd="0" parTransId="{11B6487B-100B-4DBC-972E-B81CC6BB0B2E}" sibTransId="{73B8044D-B077-422C-872C-D80482F8A2C2}"/>
    <dgm:cxn modelId="{3739F5B2-B2C2-44A5-9811-5110377BC87E}" type="presOf" srcId="{BE8843AF-1764-4325-B53D-58DBC325733D}" destId="{808A64C8-DBB3-470E-814D-976443DABC45}" srcOrd="0" destOrd="2" presId="urn:microsoft.com/office/officeart/2005/8/layout/vList2"/>
    <dgm:cxn modelId="{33ECC4F0-D1C1-4212-9FDF-3D68E1D992B1}" type="presOf" srcId="{91124FC4-40CF-4EE1-A0A3-93FBA5DFBC21}" destId="{F46F5600-0BD9-45BD-8785-05904EB5C7FA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AAC6AE37-6E19-471E-9DB1-0A3AA8FECD91}" type="presOf" srcId="{1FBB51A2-F878-4D57-BC58-081D2180FC9C}" destId="{808A64C8-DBB3-470E-814D-976443DABC45}" srcOrd="0" destOrd="3" presId="urn:microsoft.com/office/officeart/2005/8/layout/vList2"/>
    <dgm:cxn modelId="{37BC8982-AC34-471D-AD0B-6B0A9D333DB6}" type="presParOf" srcId="{6866E3C8-116E-48AD-A4F4-087F4201A504}" destId="{BBED9E03-994F-4D8A-B451-419BDB7FAB4E}" srcOrd="0" destOrd="0" presId="urn:microsoft.com/office/officeart/2005/8/layout/vList2"/>
    <dgm:cxn modelId="{A39259D6-3676-49F3-A1F5-F219C6B80725}" type="presParOf" srcId="{6866E3C8-116E-48AD-A4F4-087F4201A504}" destId="{E1084CA6-8751-4B1D-98C7-27FC5F817D96}" srcOrd="1" destOrd="0" presId="urn:microsoft.com/office/officeart/2005/8/layout/vList2"/>
    <dgm:cxn modelId="{871989FC-090B-428F-A2F4-C9C4A7F995FF}" type="presParOf" srcId="{6866E3C8-116E-48AD-A4F4-087F4201A504}" destId="{F46F5600-0BD9-45BD-8785-05904EB5C7FA}" srcOrd="2" destOrd="0" presId="urn:microsoft.com/office/officeart/2005/8/layout/vList2"/>
    <dgm:cxn modelId="{B1FB1B95-CFD8-4299-9A19-92DA99FAA1EA}" type="presParOf" srcId="{6866E3C8-116E-48AD-A4F4-087F4201A504}" destId="{808A64C8-DBB3-470E-814D-976443DABC4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– </a:t>
          </a:r>
          <a:r>
            <a:rPr lang="tr-TR" sz="1600" b="1" dirty="0" err="1" smtClean="0"/>
            <a:t>Related</a:t>
          </a:r>
          <a:r>
            <a:rPr lang="tr-TR" sz="1600" b="1" dirty="0" smtClean="0"/>
            <a:t> </a:t>
          </a:r>
          <a:r>
            <a:rPr lang="tr-TR" sz="1600" b="1" dirty="0" err="1" smtClean="0"/>
            <a:t>to</a:t>
          </a:r>
          <a:r>
            <a:rPr lang="tr-TR" sz="1600" b="1" dirty="0" smtClean="0"/>
            <a:t> HRD OP </a:t>
          </a:r>
          <a:r>
            <a:rPr lang="tr-TR" sz="1600" b="1" dirty="0" err="1" smtClean="0"/>
            <a:t>Institutions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91124FC4-40CF-4EE1-A0A3-93FBA5DFBC21}">
      <dgm:prSet custT="1"/>
      <dgm:spPr/>
      <dgm:t>
        <a:bodyPr/>
        <a:lstStyle/>
        <a:p>
          <a:r>
            <a:rPr lang="tr-TR" sz="1400" dirty="0" err="1" smtClean="0"/>
            <a:t>Institutional</a:t>
          </a:r>
          <a:r>
            <a:rPr lang="tr-TR" sz="1400" dirty="0" smtClean="0"/>
            <a:t> </a:t>
          </a:r>
          <a:r>
            <a:rPr lang="tr-TR" sz="1400" dirty="0" err="1" smtClean="0"/>
            <a:t>Capacity</a:t>
          </a:r>
          <a:endParaRPr lang="tr-TR" sz="1400" b="0" dirty="0" smtClean="0"/>
        </a:p>
      </dgm:t>
    </dgm:pt>
    <dgm:pt modelId="{11B6487B-100B-4DBC-972E-B81CC6BB0B2E}" type="parTrans" cxnId="{453D1984-6C01-46C0-917A-219FFE48C22D}">
      <dgm:prSet/>
      <dgm:spPr/>
      <dgm:t>
        <a:bodyPr/>
        <a:lstStyle/>
        <a:p>
          <a:endParaRPr lang="tr-TR"/>
        </a:p>
      </dgm:t>
    </dgm:pt>
    <dgm:pt modelId="{73B8044D-B077-422C-872C-D80482F8A2C2}" type="sibTrans" cxnId="{453D1984-6C01-46C0-917A-219FFE48C22D}">
      <dgm:prSet/>
      <dgm:spPr/>
      <dgm:t>
        <a:bodyPr/>
        <a:lstStyle/>
        <a:p>
          <a:endParaRPr lang="tr-TR"/>
        </a:p>
      </dgm:t>
    </dgm:pt>
    <dgm:pt modelId="{5AB959F7-5FF1-4522-9FDD-94F41A4CFBF1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İŞKUR</a:t>
          </a:r>
          <a:endParaRPr lang="de-DE" sz="1400" dirty="0" smtClean="0">
            <a:latin typeface="+mj-lt"/>
          </a:endParaRPr>
        </a:p>
      </dgm:t>
    </dgm:pt>
    <dgm:pt modelId="{8F1D2809-D5C8-41E0-ADB3-10FE9789DE71}" type="parTrans" cxnId="{E923E93E-67DC-4958-9B1A-EA2A5EB3278E}">
      <dgm:prSet/>
      <dgm:spPr/>
      <dgm:t>
        <a:bodyPr/>
        <a:lstStyle/>
        <a:p>
          <a:endParaRPr lang="tr-TR"/>
        </a:p>
      </dgm:t>
    </dgm:pt>
    <dgm:pt modelId="{C8480FB7-316A-406A-8BDF-A7A146EA7D8F}" type="sibTrans" cxnId="{E923E93E-67DC-4958-9B1A-EA2A5EB3278E}">
      <dgm:prSet/>
      <dgm:spPr/>
      <dgm:t>
        <a:bodyPr/>
        <a:lstStyle/>
        <a:p>
          <a:endParaRPr lang="tr-TR"/>
        </a:p>
      </dgm:t>
    </dgm:pt>
    <dgm:pt modelId="{EEC4AB95-A12D-4C96-84FB-E1A0FE712331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Grant Beneficiaries:</a:t>
          </a:r>
        </a:p>
      </dgm:t>
    </dgm:pt>
    <dgm:pt modelId="{57794BE2-3ACD-4511-AC2F-60764E0DDF42}" type="parTrans" cxnId="{91E69820-CD41-48CD-A7D9-633AC3C36D3C}">
      <dgm:prSet/>
      <dgm:spPr/>
      <dgm:t>
        <a:bodyPr/>
        <a:lstStyle/>
        <a:p>
          <a:endParaRPr lang="tr-TR"/>
        </a:p>
      </dgm:t>
    </dgm:pt>
    <dgm:pt modelId="{229AD543-064E-42CB-BFFC-265208A96FD7}" type="sibTrans" cxnId="{91E69820-CD41-48CD-A7D9-633AC3C36D3C}">
      <dgm:prSet/>
      <dgm:spPr/>
      <dgm:t>
        <a:bodyPr/>
        <a:lstStyle/>
        <a:p>
          <a:endParaRPr lang="tr-TR"/>
        </a:p>
      </dgm:t>
    </dgm:pt>
    <dgm:pt modelId="{601EA95B-4D50-465C-B91C-5DA4BEF6A628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Inadequate understanding of ownership</a:t>
          </a:r>
        </a:p>
      </dgm:t>
    </dgm:pt>
    <dgm:pt modelId="{17AAA3A1-4979-4B30-81FB-EC3DE00E5283}" type="parTrans" cxnId="{7ADE907E-FD25-4CC2-B09E-4F4D2175B793}">
      <dgm:prSet/>
      <dgm:spPr/>
      <dgm:t>
        <a:bodyPr/>
        <a:lstStyle/>
        <a:p>
          <a:endParaRPr lang="tr-TR"/>
        </a:p>
      </dgm:t>
    </dgm:pt>
    <dgm:pt modelId="{255DBBBD-747B-43A2-9A89-34A82461A28B}" type="sibTrans" cxnId="{7ADE907E-FD25-4CC2-B09E-4F4D2175B793}">
      <dgm:prSet/>
      <dgm:spPr/>
      <dgm:t>
        <a:bodyPr/>
        <a:lstStyle/>
        <a:p>
          <a:endParaRPr lang="tr-TR"/>
        </a:p>
      </dgm:t>
    </dgm:pt>
    <dgm:pt modelId="{D1877A54-F0A2-4304-B460-F00C0B8B18E3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use of external experts and personnel both in planning and implementation</a:t>
          </a:r>
          <a:endParaRPr lang="tr-TR" sz="1400" dirty="0" smtClean="0">
            <a:latin typeface="+mj-lt"/>
          </a:endParaRPr>
        </a:p>
      </dgm:t>
    </dgm:pt>
    <dgm:pt modelId="{881A8242-12D1-4520-8B62-0FBCA60EF7B7}" type="parTrans" cxnId="{C12C3ECE-D69C-4123-83A2-3D8EBFAA2A9F}">
      <dgm:prSet/>
      <dgm:spPr/>
      <dgm:t>
        <a:bodyPr/>
        <a:lstStyle/>
        <a:p>
          <a:endParaRPr lang="tr-TR"/>
        </a:p>
      </dgm:t>
    </dgm:pt>
    <dgm:pt modelId="{A313A09B-B38A-4CFA-A513-54A8C5775347}" type="sibTrans" cxnId="{C12C3ECE-D69C-4123-83A2-3D8EBFAA2A9F}">
      <dgm:prSet/>
      <dgm:spPr/>
      <dgm:t>
        <a:bodyPr/>
        <a:lstStyle/>
        <a:p>
          <a:endParaRPr lang="tr-TR"/>
        </a:p>
      </dgm:t>
    </dgm:pt>
    <dgm:pt modelId="{90D2FF61-B6E7-43B9-8D2F-38B381FB306B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Coordination and communication improved between staff and institutions</a:t>
          </a:r>
          <a:endParaRPr lang="tr-TR" sz="1400" dirty="0" smtClean="0">
            <a:latin typeface="+mj-lt"/>
          </a:endParaRPr>
        </a:p>
      </dgm:t>
    </dgm:pt>
    <dgm:pt modelId="{F2905D86-7258-4AA1-8DF7-1FECCB120121}" type="parTrans" cxnId="{F89AEEF0-8523-41B5-B090-415D67E99DB4}">
      <dgm:prSet/>
      <dgm:spPr/>
      <dgm:t>
        <a:bodyPr/>
        <a:lstStyle/>
        <a:p>
          <a:endParaRPr lang="tr-TR"/>
        </a:p>
      </dgm:t>
    </dgm:pt>
    <dgm:pt modelId="{6C102F30-44B6-4C80-AF2E-8B33A5E82386}" type="sibTrans" cxnId="{F89AEEF0-8523-41B5-B090-415D67E99DB4}">
      <dgm:prSet/>
      <dgm:spPr/>
      <dgm:t>
        <a:bodyPr/>
        <a:lstStyle/>
        <a:p>
          <a:endParaRPr lang="tr-TR"/>
        </a:p>
      </dgm:t>
    </dgm:pt>
    <dgm:pt modelId="{21AB0517-CA12-45E7-A87A-E5F941322FFF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Challenging partner selections but successful outcomes of contributions</a:t>
          </a:r>
          <a:endParaRPr lang="tr-TR" sz="1400" dirty="0" smtClean="0">
            <a:latin typeface="+mj-lt"/>
          </a:endParaRPr>
        </a:p>
      </dgm:t>
    </dgm:pt>
    <dgm:pt modelId="{DE58223C-1D77-4E23-9F50-1A2978A089C1}" type="parTrans" cxnId="{827F16C4-7464-4534-9E22-09E3ACE04104}">
      <dgm:prSet/>
      <dgm:spPr/>
      <dgm:t>
        <a:bodyPr/>
        <a:lstStyle/>
        <a:p>
          <a:endParaRPr lang="tr-TR"/>
        </a:p>
      </dgm:t>
    </dgm:pt>
    <dgm:pt modelId="{C45A3C27-2142-4518-9C17-C47D56D2FAA5}" type="sibTrans" cxnId="{827F16C4-7464-4534-9E22-09E3ACE04104}">
      <dgm:prSet/>
      <dgm:spPr/>
      <dgm:t>
        <a:bodyPr/>
        <a:lstStyle/>
        <a:p>
          <a:endParaRPr lang="tr-TR"/>
        </a:p>
      </dgm:t>
    </dgm:pt>
    <dgm:pt modelId="{29AF5796-4460-4990-B04F-63092756A4A8}">
      <dgm:prSet custT="1"/>
      <dgm:spPr/>
      <dgm:t>
        <a:bodyPr/>
        <a:lstStyle/>
        <a:p>
          <a:endParaRPr lang="tr-TR" sz="1400" dirty="0" smtClean="0">
            <a:latin typeface="+mj-lt"/>
          </a:endParaRPr>
        </a:p>
      </dgm:t>
    </dgm:pt>
    <dgm:pt modelId="{701ED889-7B7E-4244-B218-5613FD46692D}" type="parTrans" cxnId="{F50F938B-DD29-4F77-A144-A6C60C1CFFCA}">
      <dgm:prSet/>
      <dgm:spPr/>
      <dgm:t>
        <a:bodyPr/>
        <a:lstStyle/>
        <a:p>
          <a:endParaRPr lang="tr-TR"/>
        </a:p>
      </dgm:t>
    </dgm:pt>
    <dgm:pt modelId="{2036B2FE-806E-4C0F-BD67-BFD0A6866A3D}" type="sibTrans" cxnId="{F50F938B-DD29-4F77-A144-A6C60C1CFFCA}">
      <dgm:prSet/>
      <dgm:spPr/>
      <dgm:t>
        <a:bodyPr/>
        <a:lstStyle/>
        <a:p>
          <a:endParaRPr lang="tr-TR"/>
        </a:p>
      </dgm:t>
    </dgm:pt>
    <dgm:pt modelId="{90AEE22C-55F1-48C0-ABDF-6B24FD47D084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Job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and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vocational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Guidance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counsellors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are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employed</a:t>
          </a:r>
          <a:r>
            <a:rPr lang="tr-TR" sz="1400" dirty="0" smtClean="0">
              <a:latin typeface="+mj-lt"/>
            </a:rPr>
            <a:t> on </a:t>
          </a:r>
          <a:r>
            <a:rPr lang="tr-TR" sz="1400" dirty="0" err="1" smtClean="0">
              <a:latin typeface="+mj-lt"/>
            </a:rPr>
            <a:t>the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basis</a:t>
          </a:r>
          <a:r>
            <a:rPr lang="tr-TR" sz="1400" dirty="0" smtClean="0">
              <a:latin typeface="+mj-lt"/>
            </a:rPr>
            <a:t> of </a:t>
          </a:r>
          <a:r>
            <a:rPr lang="tr-TR" sz="1400" dirty="0" err="1" smtClean="0">
              <a:latin typeface="+mj-lt"/>
            </a:rPr>
            <a:t>short-term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contracts</a:t>
          </a:r>
          <a:r>
            <a:rPr lang="tr-TR" sz="1400" dirty="0" smtClean="0">
              <a:latin typeface="+mj-lt"/>
            </a:rPr>
            <a:t>.</a:t>
          </a:r>
        </a:p>
      </dgm:t>
    </dgm:pt>
    <dgm:pt modelId="{803BECB6-DB13-4F8A-B050-D764065A20A5}" type="parTrans" cxnId="{B5862953-F1F4-4252-A322-F1A34FC9046C}">
      <dgm:prSet/>
      <dgm:spPr/>
      <dgm:t>
        <a:bodyPr/>
        <a:lstStyle/>
        <a:p>
          <a:endParaRPr lang="tr-TR"/>
        </a:p>
      </dgm:t>
    </dgm:pt>
    <dgm:pt modelId="{BCFA4E9E-01D0-4AAC-BD5F-C40420427E3A}" type="sibTrans" cxnId="{B5862953-F1F4-4252-A322-F1A34FC9046C}">
      <dgm:prSet/>
      <dgm:spPr/>
      <dgm:t>
        <a:bodyPr/>
        <a:lstStyle/>
        <a:p>
          <a:endParaRPr lang="tr-TR"/>
        </a:p>
      </dgm:t>
    </dgm:pt>
    <dgm:pt modelId="{6DA9262D-694B-4588-8281-567E1CBE574A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experienced difficulties in preserving institutional memory</a:t>
          </a:r>
          <a:endParaRPr lang="tr-TR" sz="1400" dirty="0" smtClean="0">
            <a:latin typeface="+mj-lt"/>
          </a:endParaRPr>
        </a:p>
      </dgm:t>
    </dgm:pt>
    <dgm:pt modelId="{BD07B57C-E4E6-4559-BC9C-9B814DE9666B}" type="parTrans" cxnId="{84E39110-99D9-455E-92C3-AFC215D997C0}">
      <dgm:prSet/>
      <dgm:spPr/>
      <dgm:t>
        <a:bodyPr/>
        <a:lstStyle/>
        <a:p>
          <a:endParaRPr lang="tr-TR"/>
        </a:p>
      </dgm:t>
    </dgm:pt>
    <dgm:pt modelId="{286E31E9-21D7-49C0-802D-A3038E9B5B1A}" type="sibTrans" cxnId="{84E39110-99D9-455E-92C3-AFC215D997C0}">
      <dgm:prSet/>
      <dgm:spPr/>
      <dgm:t>
        <a:bodyPr/>
        <a:lstStyle/>
        <a:p>
          <a:endParaRPr lang="tr-TR"/>
        </a:p>
      </dgm:t>
    </dgm:pt>
    <dgm:pt modelId="{4EECD64B-41AF-4C3F-B319-2A4F0BC3803B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number</a:t>
          </a:r>
          <a:r>
            <a:rPr lang="tr-TR" sz="1400" dirty="0" smtClean="0">
              <a:latin typeface="+mj-lt"/>
            </a:rPr>
            <a:t> of </a:t>
          </a:r>
          <a:r>
            <a:rPr lang="tr-TR" sz="1400" dirty="0" err="1" smtClean="0">
              <a:latin typeface="+mj-lt"/>
            </a:rPr>
            <a:t>staff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was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increased</a:t>
          </a:r>
          <a:r>
            <a:rPr lang="tr-TR" sz="1400" dirty="0" smtClean="0">
              <a:latin typeface="+mj-lt"/>
            </a:rPr>
            <a:t>.</a:t>
          </a:r>
          <a:endParaRPr lang="de-DE" sz="1400" dirty="0" smtClean="0">
            <a:latin typeface="+mj-lt"/>
          </a:endParaRPr>
        </a:p>
      </dgm:t>
    </dgm:pt>
    <dgm:pt modelId="{38BA61E8-9725-4CD5-8100-41BA4F305DC9}" type="parTrans" cxnId="{8A391967-A8B3-492A-A29E-2D28C673408A}">
      <dgm:prSet/>
      <dgm:spPr/>
      <dgm:t>
        <a:bodyPr/>
        <a:lstStyle/>
        <a:p>
          <a:endParaRPr lang="tr-TR"/>
        </a:p>
      </dgm:t>
    </dgm:pt>
    <dgm:pt modelId="{B35ADC60-D707-47B4-8637-2A757C987864}" type="sibTrans" cxnId="{8A391967-A8B3-492A-A29E-2D28C673408A}">
      <dgm:prSet/>
      <dgm:spPr/>
      <dgm:t>
        <a:bodyPr/>
        <a:lstStyle/>
        <a:p>
          <a:endParaRPr lang="tr-TR"/>
        </a:p>
      </dgm:t>
    </dgm:pt>
    <dgm:pt modelId="{75A88A82-CECF-4056-9048-EDE57267E757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HRD OS</a:t>
          </a:r>
        </a:p>
      </dgm:t>
    </dgm:pt>
    <dgm:pt modelId="{F293FF96-7A41-4075-BB6C-01F120EA0155}" type="parTrans" cxnId="{D272C663-8B91-4C52-8B96-8373372D9A72}">
      <dgm:prSet/>
      <dgm:spPr/>
      <dgm:t>
        <a:bodyPr/>
        <a:lstStyle/>
        <a:p>
          <a:endParaRPr lang="tr-TR"/>
        </a:p>
      </dgm:t>
    </dgm:pt>
    <dgm:pt modelId="{A5E72BAC-8571-4895-96DA-947C8DAB7DE4}" type="sibTrans" cxnId="{D272C663-8B91-4C52-8B96-8373372D9A72}">
      <dgm:prSet/>
      <dgm:spPr/>
      <dgm:t>
        <a:bodyPr/>
        <a:lstStyle/>
        <a:p>
          <a:endParaRPr lang="tr-TR"/>
        </a:p>
      </dgm:t>
    </dgm:pt>
    <dgm:pt modelId="{17DD007E-6F6E-4826-8F72-86E23A17DD08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Staff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development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was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seen</a:t>
          </a:r>
          <a:r>
            <a:rPr lang="tr-TR" sz="1400" dirty="0" smtClean="0">
              <a:latin typeface="+mj-lt"/>
            </a:rPr>
            <a:t> but </a:t>
          </a:r>
          <a:r>
            <a:rPr lang="tr-TR" sz="1400" dirty="0" err="1" smtClean="0">
              <a:latin typeface="+mj-lt"/>
            </a:rPr>
            <a:t>trainings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for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the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new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experts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increase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the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already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high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workload</a:t>
          </a:r>
          <a:endParaRPr lang="tr-TR" sz="1400" dirty="0" smtClean="0">
            <a:latin typeface="+mj-lt"/>
          </a:endParaRPr>
        </a:p>
      </dgm:t>
    </dgm:pt>
    <dgm:pt modelId="{36BC6908-FB29-49DE-A020-70C0DEC0F5E4}" type="parTrans" cxnId="{4963E509-E105-4688-9F8A-ADFC322C36D6}">
      <dgm:prSet/>
      <dgm:spPr/>
      <dgm:t>
        <a:bodyPr/>
        <a:lstStyle/>
        <a:p>
          <a:endParaRPr lang="tr-TR"/>
        </a:p>
      </dgm:t>
    </dgm:pt>
    <dgm:pt modelId="{E671A220-4F60-4D8B-B61D-CC1F34DBA1E8}" type="sibTrans" cxnId="{4963E509-E105-4688-9F8A-ADFC322C36D6}">
      <dgm:prSet/>
      <dgm:spPr/>
      <dgm:t>
        <a:bodyPr/>
        <a:lstStyle/>
        <a:p>
          <a:endParaRPr lang="tr-TR"/>
        </a:p>
      </dgm:t>
    </dgm:pt>
    <dgm:pt modelId="{B35F448C-BB38-4D6D-9285-A31599E78D41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SGK</a:t>
          </a:r>
        </a:p>
      </dgm:t>
    </dgm:pt>
    <dgm:pt modelId="{E64C3986-27B3-43F9-B0EC-6D06FF088FC8}" type="parTrans" cxnId="{9E3E9104-E017-45FC-A48E-349A20742AB6}">
      <dgm:prSet/>
      <dgm:spPr/>
      <dgm:t>
        <a:bodyPr/>
        <a:lstStyle/>
        <a:p>
          <a:endParaRPr lang="tr-TR"/>
        </a:p>
      </dgm:t>
    </dgm:pt>
    <dgm:pt modelId="{94822EAA-445E-49F5-A090-EBED007EC823}" type="sibTrans" cxnId="{9E3E9104-E017-45FC-A48E-349A20742AB6}">
      <dgm:prSet/>
      <dgm:spPr/>
      <dgm:t>
        <a:bodyPr/>
        <a:lstStyle/>
        <a:p>
          <a:endParaRPr lang="tr-TR"/>
        </a:p>
      </dgm:t>
    </dgm:pt>
    <dgm:pt modelId="{F8B5285A-B425-4016-8496-2D726D8CA1B5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Staff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turnover</a:t>
          </a:r>
          <a:r>
            <a:rPr lang="tr-TR" sz="1400" dirty="0" smtClean="0">
              <a:latin typeface="+mj-lt"/>
            </a:rPr>
            <a:t> is </a:t>
          </a:r>
          <a:r>
            <a:rPr lang="tr-TR" sz="1400" dirty="0" err="1" smtClean="0">
              <a:latin typeface="+mj-lt"/>
            </a:rPr>
            <a:t>under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control</a:t>
          </a:r>
          <a:endParaRPr lang="tr-TR" sz="1400" dirty="0" smtClean="0">
            <a:latin typeface="+mj-lt"/>
          </a:endParaRPr>
        </a:p>
      </dgm:t>
    </dgm:pt>
    <dgm:pt modelId="{82E54783-B40D-4603-A3E2-E164C5B36D98}" type="parTrans" cxnId="{ECE44C97-D066-4DEF-B925-781224419872}">
      <dgm:prSet/>
      <dgm:spPr/>
      <dgm:t>
        <a:bodyPr/>
        <a:lstStyle/>
        <a:p>
          <a:endParaRPr lang="tr-TR"/>
        </a:p>
      </dgm:t>
    </dgm:pt>
    <dgm:pt modelId="{5B8F5902-5800-45D5-8974-E5C55CDA6525}" type="sibTrans" cxnId="{ECE44C97-D066-4DEF-B925-781224419872}">
      <dgm:prSet/>
      <dgm:spPr/>
      <dgm:t>
        <a:bodyPr/>
        <a:lstStyle/>
        <a:p>
          <a:endParaRPr lang="tr-TR"/>
        </a:p>
      </dgm:t>
    </dgm:pt>
    <dgm:pt modelId="{25B4B1B1-2EF2-4440-8F60-2535C3AFD8D1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Strategic </a:t>
          </a:r>
          <a:r>
            <a:rPr lang="tr-TR" sz="1400" dirty="0" err="1" smtClean="0">
              <a:latin typeface="+mj-lt"/>
            </a:rPr>
            <a:t>approach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to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technical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assistance</a:t>
          </a:r>
          <a:endParaRPr lang="tr-TR" sz="1400" dirty="0" smtClean="0">
            <a:latin typeface="+mj-lt"/>
          </a:endParaRPr>
        </a:p>
      </dgm:t>
    </dgm:pt>
    <dgm:pt modelId="{D8F17483-4B68-4F6F-BD68-0734EAEC6F78}" type="parTrans" cxnId="{443C2BAE-E0AC-4D9F-83F8-9F8125F5BE15}">
      <dgm:prSet/>
      <dgm:spPr/>
      <dgm:t>
        <a:bodyPr/>
        <a:lstStyle/>
        <a:p>
          <a:endParaRPr lang="tr-TR"/>
        </a:p>
      </dgm:t>
    </dgm:pt>
    <dgm:pt modelId="{97B1B228-FB56-4E43-A28F-3B55E119828C}" type="sibTrans" cxnId="{443C2BAE-E0AC-4D9F-83F8-9F8125F5BE15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ScaleY="47956" custLinFactY="-1996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F46F5600-0BD9-45BD-8785-05904EB5C7FA}" type="pres">
      <dgm:prSet presAssocID="{91124FC4-40CF-4EE1-A0A3-93FBA5DFBC21}" presName="parentText" presStyleLbl="node1" presStyleIdx="1" presStyleCnt="2" custScaleY="31245" custLinFactNeighborX="126" custLinFactNeighborY="-890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8A64C8-DBB3-470E-814D-976443DABC45}" type="pres">
      <dgm:prSet presAssocID="{91124FC4-40CF-4EE1-A0A3-93FBA5DFBC21}" presName="childText" presStyleLbl="revTx" presStyleIdx="0" presStyleCnt="1" custScaleY="78011" custLinFactNeighborX="126" custLinFactNeighborY="-2774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F2006DB-81A6-4CC1-9A14-9A90C61AB2B2}" type="presOf" srcId="{6DA9262D-694B-4588-8281-567E1CBE574A}" destId="{808A64C8-DBB3-470E-814D-976443DABC45}" srcOrd="0" destOrd="3" presId="urn:microsoft.com/office/officeart/2005/8/layout/vList2"/>
    <dgm:cxn modelId="{C2ABAAB1-8549-423E-9AFA-F04ADFDCCA28}" type="presOf" srcId="{75A88A82-CECF-4056-9048-EDE57267E757}" destId="{808A64C8-DBB3-470E-814D-976443DABC45}" srcOrd="0" destOrd="7" presId="urn:microsoft.com/office/officeart/2005/8/layout/vList2"/>
    <dgm:cxn modelId="{F5977429-923B-4DA3-B6E2-65DBDDD4B28C}" type="presOf" srcId="{29AF5796-4460-4990-B04F-63092756A4A8}" destId="{808A64C8-DBB3-470E-814D-976443DABC45}" srcOrd="0" destOrd="14" presId="urn:microsoft.com/office/officeart/2005/8/layout/vList2"/>
    <dgm:cxn modelId="{91E69820-CD41-48CD-A7D9-633AC3C36D3C}" srcId="{91124FC4-40CF-4EE1-A0A3-93FBA5DFBC21}" destId="{EEC4AB95-A12D-4C96-84FB-E1A0FE712331}" srcOrd="3" destOrd="0" parTransId="{57794BE2-3ACD-4511-AC2F-60764E0DDF42}" sibTransId="{229AD543-064E-42CB-BFFC-265208A96FD7}"/>
    <dgm:cxn modelId="{C12C3ECE-D69C-4123-83A2-3D8EBFAA2A9F}" srcId="{EEC4AB95-A12D-4C96-84FB-E1A0FE712331}" destId="{D1877A54-F0A2-4304-B460-F00C0B8B18E3}" srcOrd="1" destOrd="0" parTransId="{881A8242-12D1-4520-8B62-0FBCA60EF7B7}" sibTransId="{A313A09B-B38A-4CFA-A513-54A8C5775347}"/>
    <dgm:cxn modelId="{827F16C4-7464-4534-9E22-09E3ACE04104}" srcId="{EEC4AB95-A12D-4C96-84FB-E1A0FE712331}" destId="{21AB0517-CA12-45E7-A87A-E5F941322FFF}" srcOrd="3" destOrd="0" parTransId="{DE58223C-1D77-4E23-9F50-1A2978A089C1}" sibTransId="{C45A3C27-2142-4518-9C17-C47D56D2FAA5}"/>
    <dgm:cxn modelId="{267CD112-0B96-4C84-B377-7C663A110964}" type="presOf" srcId="{90D2FF61-B6E7-43B9-8D2F-38B381FB306B}" destId="{808A64C8-DBB3-470E-814D-976443DABC45}" srcOrd="0" destOrd="12" presId="urn:microsoft.com/office/officeart/2005/8/layout/vList2"/>
    <dgm:cxn modelId="{7ADE907E-FD25-4CC2-B09E-4F4D2175B793}" srcId="{EEC4AB95-A12D-4C96-84FB-E1A0FE712331}" destId="{601EA95B-4D50-465C-B91C-5DA4BEF6A628}" srcOrd="0" destOrd="0" parTransId="{17AAA3A1-4979-4B30-81FB-EC3DE00E5283}" sibTransId="{255DBBBD-747B-43A2-9A89-34A82461A28B}"/>
    <dgm:cxn modelId="{4963E509-E105-4688-9F8A-ADFC322C36D6}" srcId="{75A88A82-CECF-4056-9048-EDE57267E757}" destId="{17DD007E-6F6E-4826-8F72-86E23A17DD08}" srcOrd="0" destOrd="0" parTransId="{36BC6908-FB29-49DE-A020-70C0DEC0F5E4}" sibTransId="{E671A220-4F60-4D8B-B61D-CC1F34DBA1E8}"/>
    <dgm:cxn modelId="{84E39110-99D9-455E-92C3-AFC215D997C0}" srcId="{5AB959F7-5FF1-4522-9FDD-94F41A4CFBF1}" destId="{6DA9262D-694B-4588-8281-567E1CBE574A}" srcOrd="2" destOrd="0" parTransId="{BD07B57C-E4E6-4559-BC9C-9B814DE9666B}" sibTransId="{286E31E9-21D7-49C0-802D-A3038E9B5B1A}"/>
    <dgm:cxn modelId="{4B4AF242-60BB-494B-9B90-55C3439C8F6A}" type="presOf" srcId="{21AB0517-CA12-45E7-A87A-E5F941322FFF}" destId="{808A64C8-DBB3-470E-814D-976443DABC45}" srcOrd="0" destOrd="13" presId="urn:microsoft.com/office/officeart/2005/8/layout/vList2"/>
    <dgm:cxn modelId="{F50F938B-DD29-4F77-A144-A6C60C1CFFCA}" srcId="{91124FC4-40CF-4EE1-A0A3-93FBA5DFBC21}" destId="{29AF5796-4460-4990-B04F-63092756A4A8}" srcOrd="4" destOrd="0" parTransId="{701ED889-7B7E-4244-B218-5613FD46692D}" sibTransId="{2036B2FE-806E-4C0F-BD67-BFD0A6866A3D}"/>
    <dgm:cxn modelId="{ECE44C97-D066-4DEF-B925-781224419872}" srcId="{B35F448C-BB38-4D6D-9285-A31599E78D41}" destId="{F8B5285A-B425-4016-8496-2D726D8CA1B5}" srcOrd="0" destOrd="0" parTransId="{82E54783-B40D-4603-A3E2-E164C5B36D98}" sibTransId="{5B8F5902-5800-45D5-8974-E5C55CDA6525}"/>
    <dgm:cxn modelId="{1F74ECB7-E3A1-45A2-9734-4B60B6147F97}" type="presOf" srcId="{4EECD64B-41AF-4C3F-B319-2A4F0BC3803B}" destId="{808A64C8-DBB3-470E-814D-976443DABC45}" srcOrd="0" destOrd="1" presId="urn:microsoft.com/office/officeart/2005/8/layout/vList2"/>
    <dgm:cxn modelId="{A1B2D26C-E731-457E-B7EE-C3B9900BA7F2}" type="presOf" srcId="{91124FC4-40CF-4EE1-A0A3-93FBA5DFBC21}" destId="{F46F5600-0BD9-45BD-8785-05904EB5C7FA}" srcOrd="0" destOrd="0" presId="urn:microsoft.com/office/officeart/2005/8/layout/vList2"/>
    <dgm:cxn modelId="{181B20FB-30A4-4639-85C4-637D7EC4B171}" type="presOf" srcId="{D1877A54-F0A2-4304-B460-F00C0B8B18E3}" destId="{808A64C8-DBB3-470E-814D-976443DABC45}" srcOrd="0" destOrd="11" presId="urn:microsoft.com/office/officeart/2005/8/layout/vList2"/>
    <dgm:cxn modelId="{65824613-CECC-4634-94F7-6E78229C205F}" type="presOf" srcId="{B35F448C-BB38-4D6D-9285-A31599E78D41}" destId="{808A64C8-DBB3-470E-814D-976443DABC45}" srcOrd="0" destOrd="4" presId="urn:microsoft.com/office/officeart/2005/8/layout/vList2"/>
    <dgm:cxn modelId="{E923E93E-67DC-4958-9B1A-EA2A5EB3278E}" srcId="{91124FC4-40CF-4EE1-A0A3-93FBA5DFBC21}" destId="{5AB959F7-5FF1-4522-9FDD-94F41A4CFBF1}" srcOrd="0" destOrd="0" parTransId="{8F1D2809-D5C8-41E0-ADB3-10FE9789DE71}" sibTransId="{C8480FB7-316A-406A-8BDF-A7A146EA7D8F}"/>
    <dgm:cxn modelId="{D272C663-8B91-4C52-8B96-8373372D9A72}" srcId="{91124FC4-40CF-4EE1-A0A3-93FBA5DFBC21}" destId="{75A88A82-CECF-4056-9048-EDE57267E757}" srcOrd="2" destOrd="0" parTransId="{F293FF96-7A41-4075-BB6C-01F120EA0155}" sibTransId="{A5E72BAC-8571-4895-96DA-947C8DAB7DE4}"/>
    <dgm:cxn modelId="{FADD21DC-284C-4C82-BA1D-2FFD3522A934}" type="presOf" srcId="{EEC4AB95-A12D-4C96-84FB-E1A0FE712331}" destId="{808A64C8-DBB3-470E-814D-976443DABC45}" srcOrd="0" destOrd="9" presId="urn:microsoft.com/office/officeart/2005/8/layout/vList2"/>
    <dgm:cxn modelId="{F89AEEF0-8523-41B5-B090-415D67E99DB4}" srcId="{EEC4AB95-A12D-4C96-84FB-E1A0FE712331}" destId="{90D2FF61-B6E7-43B9-8D2F-38B381FB306B}" srcOrd="2" destOrd="0" parTransId="{F2905D86-7258-4AA1-8DF7-1FECCB120121}" sibTransId="{6C102F30-44B6-4C80-AF2E-8B33A5E82386}"/>
    <dgm:cxn modelId="{92BC8F2C-30B0-446E-A0CE-7E193CED8891}" type="presOf" srcId="{BB32E1B8-43D2-40EA-886D-0DD7886B8041}" destId="{BBED9E03-994F-4D8A-B451-419BDB7FAB4E}" srcOrd="0" destOrd="0" presId="urn:microsoft.com/office/officeart/2005/8/layout/vList2"/>
    <dgm:cxn modelId="{9E3E9104-E017-45FC-A48E-349A20742AB6}" srcId="{91124FC4-40CF-4EE1-A0A3-93FBA5DFBC21}" destId="{B35F448C-BB38-4D6D-9285-A31599E78D41}" srcOrd="1" destOrd="0" parTransId="{E64C3986-27B3-43F9-B0EC-6D06FF088FC8}" sibTransId="{94822EAA-445E-49F5-A090-EBED007EC823}"/>
    <dgm:cxn modelId="{F0BE676B-BC9F-4261-8884-A45B006DA23B}" type="presOf" srcId="{17DD007E-6F6E-4826-8F72-86E23A17DD08}" destId="{808A64C8-DBB3-470E-814D-976443DABC45}" srcOrd="0" destOrd="8" presId="urn:microsoft.com/office/officeart/2005/8/layout/vList2"/>
    <dgm:cxn modelId="{08F8F848-5513-4A27-A2CF-E9E4FD1BE7D1}" type="presOf" srcId="{90AEE22C-55F1-48C0-ABDF-6B24FD47D084}" destId="{808A64C8-DBB3-470E-814D-976443DABC45}" srcOrd="0" destOrd="2" presId="urn:microsoft.com/office/officeart/2005/8/layout/vList2"/>
    <dgm:cxn modelId="{453D1984-6C01-46C0-917A-219FFE48C22D}" srcId="{F4591F93-623A-45E0-A09D-BBF16A289401}" destId="{91124FC4-40CF-4EE1-A0A3-93FBA5DFBC21}" srcOrd="1" destOrd="0" parTransId="{11B6487B-100B-4DBC-972E-B81CC6BB0B2E}" sibTransId="{73B8044D-B077-422C-872C-D80482F8A2C2}"/>
    <dgm:cxn modelId="{EAD97D52-3402-4A60-A0B2-C66C52CE1EDA}" type="presOf" srcId="{25B4B1B1-2EF2-4440-8F60-2535C3AFD8D1}" destId="{808A64C8-DBB3-470E-814D-976443DABC45}" srcOrd="0" destOrd="6" presId="urn:microsoft.com/office/officeart/2005/8/layout/vList2"/>
    <dgm:cxn modelId="{569BFD5B-DBA2-4AD3-A2AB-527BD5F9648E}" type="presOf" srcId="{5AB959F7-5FF1-4522-9FDD-94F41A4CFBF1}" destId="{808A64C8-DBB3-470E-814D-976443DABC45}" srcOrd="0" destOrd="0" presId="urn:microsoft.com/office/officeart/2005/8/layout/vList2"/>
    <dgm:cxn modelId="{B5862953-F1F4-4252-A322-F1A34FC9046C}" srcId="{5AB959F7-5FF1-4522-9FDD-94F41A4CFBF1}" destId="{90AEE22C-55F1-48C0-ABDF-6B24FD47D084}" srcOrd="1" destOrd="0" parTransId="{803BECB6-DB13-4F8A-B050-D764065A20A5}" sibTransId="{BCFA4E9E-01D0-4AAC-BD5F-C40420427E3A}"/>
    <dgm:cxn modelId="{81E2F9BD-4021-467D-AB00-B1A795F50F24}" type="presOf" srcId="{F8B5285A-B425-4016-8496-2D726D8CA1B5}" destId="{808A64C8-DBB3-470E-814D-976443DABC45}" srcOrd="0" destOrd="5" presId="urn:microsoft.com/office/officeart/2005/8/layout/vList2"/>
    <dgm:cxn modelId="{BDD07D3F-0CDB-49F5-AA40-C832C593C293}" type="presOf" srcId="{F4591F93-623A-45E0-A09D-BBF16A289401}" destId="{6866E3C8-116E-48AD-A4F4-087F4201A504}" srcOrd="0" destOrd="0" presId="urn:microsoft.com/office/officeart/2005/8/layout/vList2"/>
    <dgm:cxn modelId="{8A391967-A8B3-492A-A29E-2D28C673408A}" srcId="{5AB959F7-5FF1-4522-9FDD-94F41A4CFBF1}" destId="{4EECD64B-41AF-4C3F-B319-2A4F0BC3803B}" srcOrd="0" destOrd="0" parTransId="{38BA61E8-9725-4CD5-8100-41BA4F305DC9}" sibTransId="{B35ADC60-D707-47B4-8637-2A757C987864}"/>
    <dgm:cxn modelId="{531C7837-5C0B-4DC2-92B9-56BF52E3026E}" type="presOf" srcId="{601EA95B-4D50-465C-B91C-5DA4BEF6A628}" destId="{808A64C8-DBB3-470E-814D-976443DABC45}" srcOrd="0" destOrd="1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443C2BAE-E0AC-4D9F-83F8-9F8125F5BE15}" srcId="{B35F448C-BB38-4D6D-9285-A31599E78D41}" destId="{25B4B1B1-2EF2-4440-8F60-2535C3AFD8D1}" srcOrd="1" destOrd="0" parTransId="{D8F17483-4B68-4F6F-BD68-0734EAEC6F78}" sibTransId="{97B1B228-FB56-4E43-A28F-3B55E119828C}"/>
    <dgm:cxn modelId="{443281BA-103D-43C5-8DE1-04D43FAEB6AB}" type="presParOf" srcId="{6866E3C8-116E-48AD-A4F4-087F4201A504}" destId="{BBED9E03-994F-4D8A-B451-419BDB7FAB4E}" srcOrd="0" destOrd="0" presId="urn:microsoft.com/office/officeart/2005/8/layout/vList2"/>
    <dgm:cxn modelId="{96FA3E3E-F2F4-4406-9250-0A330D77E316}" type="presParOf" srcId="{6866E3C8-116E-48AD-A4F4-087F4201A504}" destId="{E1084CA6-8751-4B1D-98C7-27FC5F817D96}" srcOrd="1" destOrd="0" presId="urn:microsoft.com/office/officeart/2005/8/layout/vList2"/>
    <dgm:cxn modelId="{4E8B1E2A-5D95-4ADF-B5FA-94A6B184F1D3}" type="presParOf" srcId="{6866E3C8-116E-48AD-A4F4-087F4201A504}" destId="{F46F5600-0BD9-45BD-8785-05904EB5C7FA}" srcOrd="2" destOrd="0" presId="urn:microsoft.com/office/officeart/2005/8/layout/vList2"/>
    <dgm:cxn modelId="{55FCAA8F-FB64-4F49-8B11-5CE1F5D9179E}" type="presParOf" srcId="{6866E3C8-116E-48AD-A4F4-087F4201A504}" destId="{808A64C8-DBB3-470E-814D-976443DABC4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SITUATION OF HRD OP</a:t>
          </a:r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91124FC4-40CF-4EE1-A0A3-93FBA5DFBC21}">
      <dgm:prSet custT="1"/>
      <dgm:spPr/>
      <dgm:t>
        <a:bodyPr/>
        <a:lstStyle/>
        <a:p>
          <a:r>
            <a:rPr lang="tr-TR" sz="1400" b="0" dirty="0" err="1" smtClean="0"/>
            <a:t>Relevancy</a:t>
          </a:r>
          <a:endParaRPr lang="tr-TR" sz="1400" b="0" dirty="0" smtClean="0"/>
        </a:p>
      </dgm:t>
    </dgm:pt>
    <dgm:pt modelId="{11B6487B-100B-4DBC-972E-B81CC6BB0B2E}" type="parTrans" cxnId="{453D1984-6C01-46C0-917A-219FFE48C22D}">
      <dgm:prSet/>
      <dgm:spPr/>
      <dgm:t>
        <a:bodyPr/>
        <a:lstStyle/>
        <a:p>
          <a:endParaRPr lang="tr-TR"/>
        </a:p>
      </dgm:t>
    </dgm:pt>
    <dgm:pt modelId="{73B8044D-B077-422C-872C-D80482F8A2C2}" type="sibTrans" cxnId="{453D1984-6C01-46C0-917A-219FFE48C22D}">
      <dgm:prSet/>
      <dgm:spPr/>
      <dgm:t>
        <a:bodyPr/>
        <a:lstStyle/>
        <a:p>
          <a:endParaRPr lang="tr-TR"/>
        </a:p>
      </dgm:t>
    </dgm:pt>
    <dgm:pt modelId="{5AB959F7-5FF1-4522-9FDD-94F41A4CFBF1}">
      <dgm:prSet custT="1"/>
      <dgm:spPr/>
      <dgm:t>
        <a:bodyPr/>
        <a:lstStyle/>
        <a:p>
          <a:r>
            <a:rPr lang="tr-TR" sz="1400" dirty="0" err="1" smtClean="0"/>
            <a:t>Objectives</a:t>
          </a:r>
          <a:r>
            <a:rPr lang="tr-TR" sz="1400" dirty="0" smtClean="0"/>
            <a:t> </a:t>
          </a:r>
          <a:r>
            <a:rPr lang="tr-TR" sz="1400" dirty="0" err="1" smtClean="0"/>
            <a:t>and</a:t>
          </a:r>
          <a:r>
            <a:rPr lang="tr-TR" sz="1400" dirty="0" smtClean="0"/>
            <a:t> </a:t>
          </a:r>
          <a:r>
            <a:rPr lang="tr-TR" sz="1400" dirty="0" err="1" smtClean="0"/>
            <a:t>activities</a:t>
          </a:r>
          <a:r>
            <a:rPr lang="tr-TR" sz="1400" dirty="0" smtClean="0"/>
            <a:t> of HRD OP </a:t>
          </a:r>
          <a:r>
            <a:rPr lang="tr-TR" sz="1400" dirty="0" err="1" smtClean="0"/>
            <a:t>are</a:t>
          </a:r>
          <a:r>
            <a:rPr lang="tr-TR" sz="1400" dirty="0" smtClean="0"/>
            <a:t> </a:t>
          </a:r>
          <a:r>
            <a:rPr lang="tr-TR" sz="1400" dirty="0" err="1" smtClean="0"/>
            <a:t>still</a:t>
          </a:r>
          <a:r>
            <a:rPr lang="tr-TR" sz="1400" dirty="0" smtClean="0"/>
            <a:t> </a:t>
          </a:r>
          <a:r>
            <a:rPr lang="tr-TR" sz="1400" dirty="0" err="1" smtClean="0"/>
            <a:t>relevant</a:t>
          </a:r>
          <a:r>
            <a:rPr lang="tr-TR" sz="1400" dirty="0" smtClean="0"/>
            <a:t> </a:t>
          </a:r>
          <a:r>
            <a:rPr lang="tr-TR" sz="1400" dirty="0" err="1" smtClean="0"/>
            <a:t>to</a:t>
          </a:r>
          <a:r>
            <a:rPr lang="tr-TR" sz="1400" dirty="0" smtClean="0"/>
            <a:t> </a:t>
          </a:r>
          <a:r>
            <a:rPr lang="tr-TR" sz="1400" dirty="0" err="1" smtClean="0"/>
            <a:t>socio-economic</a:t>
          </a:r>
          <a:r>
            <a:rPr lang="tr-TR" sz="1400" dirty="0" smtClean="0"/>
            <a:t> </a:t>
          </a:r>
          <a:r>
            <a:rPr lang="tr-TR" sz="1400" dirty="0" err="1" smtClean="0"/>
            <a:t>and</a:t>
          </a:r>
          <a:r>
            <a:rPr lang="tr-TR" sz="1400" dirty="0" smtClean="0"/>
            <a:t> </a:t>
          </a:r>
          <a:r>
            <a:rPr lang="tr-TR" sz="1400" dirty="0" err="1" smtClean="0"/>
            <a:t>demographic</a:t>
          </a:r>
          <a:r>
            <a:rPr lang="tr-TR" sz="1400" dirty="0" smtClean="0"/>
            <a:t> </a:t>
          </a:r>
          <a:r>
            <a:rPr lang="tr-TR" sz="1400" dirty="0" err="1" smtClean="0"/>
            <a:t>conditions</a:t>
          </a:r>
          <a:endParaRPr lang="de-DE" sz="1400" dirty="0" smtClean="0">
            <a:latin typeface="+mj-lt"/>
          </a:endParaRPr>
        </a:p>
      </dgm:t>
    </dgm:pt>
    <dgm:pt modelId="{8F1D2809-D5C8-41E0-ADB3-10FE9789DE71}" type="parTrans" cxnId="{E923E93E-67DC-4958-9B1A-EA2A5EB3278E}">
      <dgm:prSet/>
      <dgm:spPr/>
      <dgm:t>
        <a:bodyPr/>
        <a:lstStyle/>
        <a:p>
          <a:endParaRPr lang="tr-TR"/>
        </a:p>
      </dgm:t>
    </dgm:pt>
    <dgm:pt modelId="{C8480FB7-316A-406A-8BDF-A7A146EA7D8F}" type="sibTrans" cxnId="{E923E93E-67DC-4958-9B1A-EA2A5EB3278E}">
      <dgm:prSet/>
      <dgm:spPr/>
      <dgm:t>
        <a:bodyPr/>
        <a:lstStyle/>
        <a:p>
          <a:endParaRPr lang="tr-TR"/>
        </a:p>
      </dgm:t>
    </dgm:pt>
    <dgm:pt modelId="{4C8FD151-8DFA-4097-9FD0-98CF8FB42608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Changing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migration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dynamics</a:t>
          </a:r>
          <a:endParaRPr lang="de-DE" sz="1400" dirty="0" smtClean="0">
            <a:latin typeface="+mj-lt"/>
          </a:endParaRPr>
        </a:p>
      </dgm:t>
    </dgm:pt>
    <dgm:pt modelId="{9875146A-2BB6-435E-9F47-9B4C2F53B11C}" type="parTrans" cxnId="{B70C85AE-E846-4C6B-9F1C-670A0595AD36}">
      <dgm:prSet/>
      <dgm:spPr/>
      <dgm:t>
        <a:bodyPr/>
        <a:lstStyle/>
        <a:p>
          <a:endParaRPr lang="tr-TR"/>
        </a:p>
      </dgm:t>
    </dgm:pt>
    <dgm:pt modelId="{C4289F7C-E94F-4565-BBF5-4D956B9049FD}" type="sibTrans" cxnId="{B70C85AE-E846-4C6B-9F1C-670A0595AD36}">
      <dgm:prSet/>
      <dgm:spPr/>
      <dgm:t>
        <a:bodyPr/>
        <a:lstStyle/>
        <a:p>
          <a:endParaRPr lang="tr-TR"/>
        </a:p>
      </dgm:t>
    </dgm:pt>
    <dgm:pt modelId="{7B5CA0C0-149A-4331-B2FC-BCBAA6515C61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Lack</a:t>
          </a:r>
          <a:r>
            <a:rPr lang="tr-TR" sz="1400" dirty="0" smtClean="0">
              <a:latin typeface="+mj-lt"/>
            </a:rPr>
            <a:t> of data of </a:t>
          </a:r>
          <a:r>
            <a:rPr lang="tr-TR" sz="1400" dirty="0" err="1" smtClean="0">
              <a:latin typeface="+mj-lt"/>
            </a:rPr>
            <a:t>disadvantaged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groups</a:t>
          </a:r>
          <a:endParaRPr lang="de-DE" sz="1400" dirty="0" smtClean="0">
            <a:latin typeface="+mj-lt"/>
          </a:endParaRPr>
        </a:p>
      </dgm:t>
    </dgm:pt>
    <dgm:pt modelId="{00ACCD9A-A6D0-4694-8BF6-98A4251C4141}" type="parTrans" cxnId="{B7990995-0774-435F-A3B7-31F0A99EC021}">
      <dgm:prSet/>
      <dgm:spPr/>
      <dgm:t>
        <a:bodyPr/>
        <a:lstStyle/>
        <a:p>
          <a:endParaRPr lang="tr-TR"/>
        </a:p>
      </dgm:t>
    </dgm:pt>
    <dgm:pt modelId="{6B737827-C5C0-472E-9351-224C1DCF5647}" type="sibTrans" cxnId="{B7990995-0774-435F-A3B7-31F0A99EC021}">
      <dgm:prSet/>
      <dgm:spPr/>
      <dgm:t>
        <a:bodyPr/>
        <a:lstStyle/>
        <a:p>
          <a:endParaRPr lang="tr-TR"/>
        </a:p>
      </dgm:t>
    </dgm:pt>
    <dgm:pt modelId="{D7EEDEDF-FB7E-4640-B376-32126F3A5BED}">
      <dgm:prSet custT="1"/>
      <dgm:spPr/>
      <dgm:t>
        <a:bodyPr/>
        <a:lstStyle/>
        <a:p>
          <a:r>
            <a:rPr lang="tr-TR" sz="1400" dirty="0" err="1" smtClean="0"/>
            <a:t>Coherency</a:t>
          </a:r>
          <a:endParaRPr lang="de-DE" sz="1400" dirty="0" smtClean="0">
            <a:latin typeface="+mj-lt"/>
          </a:endParaRPr>
        </a:p>
      </dgm:t>
    </dgm:pt>
    <dgm:pt modelId="{DF5CE85F-711A-45FE-885B-A31AD6BB4669}" type="parTrans" cxnId="{DA0D6F5B-908A-46F0-B89C-FEF84CD92D7C}">
      <dgm:prSet/>
      <dgm:spPr/>
      <dgm:t>
        <a:bodyPr/>
        <a:lstStyle/>
        <a:p>
          <a:endParaRPr lang="tr-TR"/>
        </a:p>
      </dgm:t>
    </dgm:pt>
    <dgm:pt modelId="{146205A8-9F30-4F8C-8CD8-CFA0CDE1AEB6}" type="sibTrans" cxnId="{DA0D6F5B-908A-46F0-B89C-FEF84CD92D7C}">
      <dgm:prSet/>
      <dgm:spPr/>
      <dgm:t>
        <a:bodyPr/>
        <a:lstStyle/>
        <a:p>
          <a:endParaRPr lang="tr-TR"/>
        </a:p>
      </dgm:t>
    </dgm:pt>
    <dgm:pt modelId="{6ACE3EEE-33A3-4FF6-A841-C169B10C7243}">
      <dgm:prSet custT="1"/>
      <dgm:spPr/>
      <dgm:t>
        <a:bodyPr/>
        <a:lstStyle/>
        <a:p>
          <a:r>
            <a:rPr lang="tr-TR" sz="1400" dirty="0" smtClean="0"/>
            <a:t>HRD OP is </a:t>
          </a:r>
          <a:r>
            <a:rPr lang="tr-TR" sz="1400" dirty="0" err="1" smtClean="0"/>
            <a:t>perfectly</a:t>
          </a:r>
          <a:r>
            <a:rPr lang="tr-TR" sz="1400" dirty="0" smtClean="0"/>
            <a:t> </a:t>
          </a:r>
          <a:r>
            <a:rPr lang="tr-TR" sz="1400" dirty="0" err="1" smtClean="0"/>
            <a:t>coherent</a:t>
          </a:r>
          <a:r>
            <a:rPr lang="tr-TR" sz="1400" dirty="0" smtClean="0"/>
            <a:t> </a:t>
          </a:r>
          <a:r>
            <a:rPr lang="tr-TR" sz="1400" dirty="0" err="1" smtClean="0"/>
            <a:t>with</a:t>
          </a:r>
          <a:endParaRPr lang="de-DE" sz="1400" dirty="0" smtClean="0">
            <a:latin typeface="+mj-lt"/>
          </a:endParaRPr>
        </a:p>
      </dgm:t>
    </dgm:pt>
    <dgm:pt modelId="{8F286D3C-82F7-4444-B3CB-18E727EB223C}" type="parTrans" cxnId="{5C06B617-35E2-457B-BBD5-E655D4221193}">
      <dgm:prSet/>
      <dgm:spPr/>
      <dgm:t>
        <a:bodyPr/>
        <a:lstStyle/>
        <a:p>
          <a:endParaRPr lang="tr-TR"/>
        </a:p>
      </dgm:t>
    </dgm:pt>
    <dgm:pt modelId="{925FEFD5-2397-4EC2-9859-EAB12BD6273A}" type="sibTrans" cxnId="{5C06B617-35E2-457B-BBD5-E655D4221193}">
      <dgm:prSet/>
      <dgm:spPr/>
      <dgm:t>
        <a:bodyPr/>
        <a:lstStyle/>
        <a:p>
          <a:endParaRPr lang="tr-TR"/>
        </a:p>
      </dgm:t>
    </dgm:pt>
    <dgm:pt modelId="{016333D8-9D12-46E8-80EE-8442749AF0E5}">
      <dgm:prSet custT="1"/>
      <dgm:spPr/>
      <dgm:t>
        <a:bodyPr/>
        <a:lstStyle/>
        <a:p>
          <a:r>
            <a:rPr lang="tr-TR" sz="1400" dirty="0" err="1" smtClean="0">
              <a:latin typeface="+mj-lt"/>
            </a:rPr>
            <a:t>National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policy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and</a:t>
          </a:r>
          <a:r>
            <a:rPr lang="tr-TR" sz="1400" dirty="0" smtClean="0">
              <a:latin typeface="+mj-lt"/>
            </a:rPr>
            <a:t> </a:t>
          </a:r>
          <a:r>
            <a:rPr lang="tr-TR" sz="1400" dirty="0" err="1" smtClean="0">
              <a:latin typeface="+mj-lt"/>
            </a:rPr>
            <a:t>strategies</a:t>
          </a:r>
          <a:r>
            <a:rPr lang="tr-TR" sz="1400" dirty="0" smtClean="0">
              <a:latin typeface="+mj-lt"/>
            </a:rPr>
            <a:t>,</a:t>
          </a:r>
          <a:endParaRPr lang="de-DE" sz="1400" dirty="0" smtClean="0">
            <a:latin typeface="+mj-lt"/>
          </a:endParaRPr>
        </a:p>
      </dgm:t>
    </dgm:pt>
    <dgm:pt modelId="{87787550-B288-4EA7-886C-77FBADE5A272}" type="parTrans" cxnId="{8B638450-276F-4501-A396-BCA98E9A308C}">
      <dgm:prSet/>
      <dgm:spPr/>
      <dgm:t>
        <a:bodyPr/>
        <a:lstStyle/>
        <a:p>
          <a:endParaRPr lang="tr-TR"/>
        </a:p>
      </dgm:t>
    </dgm:pt>
    <dgm:pt modelId="{00B595AC-BC50-4497-BBB0-6CD66C105724}" type="sibTrans" cxnId="{8B638450-276F-4501-A396-BCA98E9A308C}">
      <dgm:prSet/>
      <dgm:spPr/>
      <dgm:t>
        <a:bodyPr/>
        <a:lstStyle/>
        <a:p>
          <a:endParaRPr lang="tr-TR"/>
        </a:p>
      </dgm:t>
    </dgm:pt>
    <dgm:pt modelId="{2C8BF692-C8C6-4851-AB39-4251DFE5CE94}">
      <dgm:prSet custT="1"/>
      <dgm:spPr/>
      <dgm:t>
        <a:bodyPr/>
        <a:lstStyle/>
        <a:p>
          <a:r>
            <a:rPr lang="tr-TR" sz="1400" dirty="0" smtClean="0">
              <a:latin typeface="+mj-lt"/>
            </a:rPr>
            <a:t>EU policy and strategies, </a:t>
          </a:r>
        </a:p>
      </dgm:t>
    </dgm:pt>
    <dgm:pt modelId="{A2327684-4E57-4160-A17D-C14280679674}" type="parTrans" cxnId="{F5E4A09D-BC89-45D6-9DEC-46FE11F0B08F}">
      <dgm:prSet/>
      <dgm:spPr/>
      <dgm:t>
        <a:bodyPr/>
        <a:lstStyle/>
        <a:p>
          <a:endParaRPr lang="tr-TR"/>
        </a:p>
      </dgm:t>
    </dgm:pt>
    <dgm:pt modelId="{78C7A8C2-92FA-4C0C-B2F8-4C585508609D}" type="sibTrans" cxnId="{F5E4A09D-BC89-45D6-9DEC-46FE11F0B08F}">
      <dgm:prSet/>
      <dgm:spPr/>
      <dgm:t>
        <a:bodyPr/>
        <a:lstStyle/>
        <a:p>
          <a:endParaRPr lang="tr-TR"/>
        </a:p>
      </dgm:t>
    </dgm:pt>
    <dgm:pt modelId="{96C637DB-FFD1-4FEA-AE0C-E0611CF5BBBA}">
      <dgm:prSet custT="1"/>
      <dgm:spPr/>
      <dgm:t>
        <a:bodyPr/>
        <a:lstStyle/>
        <a:p>
          <a:r>
            <a:rPr lang="en-US" sz="1400" dirty="0" smtClean="0">
              <a:latin typeface="+mj-lt"/>
            </a:rPr>
            <a:t>National and EU funding procedures </a:t>
          </a:r>
          <a:endParaRPr lang="tr-TR" sz="1400" dirty="0" smtClean="0">
            <a:latin typeface="+mj-lt"/>
          </a:endParaRPr>
        </a:p>
      </dgm:t>
    </dgm:pt>
    <dgm:pt modelId="{85F00A02-F2E7-437E-B557-1D94E080164A}" type="parTrans" cxnId="{D1DD77E9-F873-4C61-A85E-3C90E1D01DF7}">
      <dgm:prSet/>
      <dgm:spPr/>
      <dgm:t>
        <a:bodyPr/>
        <a:lstStyle/>
        <a:p>
          <a:endParaRPr lang="tr-TR"/>
        </a:p>
      </dgm:t>
    </dgm:pt>
    <dgm:pt modelId="{F81B76B4-3C1F-40B6-A74F-5976AE3D5F27}" type="sibTrans" cxnId="{D1DD77E9-F873-4C61-A85E-3C90E1D01DF7}">
      <dgm:prSet/>
      <dgm:spPr/>
      <dgm:t>
        <a:bodyPr/>
        <a:lstStyle/>
        <a:p>
          <a:endParaRPr lang="tr-TR"/>
        </a:p>
      </dgm:t>
    </dgm:pt>
    <dgm:pt modelId="{BD9E8659-EEF1-4E97-A939-EBABCD04956E}">
      <dgm:prSet custT="1"/>
      <dgm:spPr/>
      <dgm:t>
        <a:bodyPr/>
        <a:lstStyle/>
        <a:p>
          <a:endParaRPr lang="tr-TR" sz="1400" dirty="0" smtClean="0">
            <a:latin typeface="+mj-lt"/>
          </a:endParaRPr>
        </a:p>
      </dgm:t>
    </dgm:pt>
    <dgm:pt modelId="{D2E09A38-6034-454A-ABD2-4D8ABAB505A1}" type="parTrans" cxnId="{233A5A94-895F-4C5B-B0C2-6ABE92450F98}">
      <dgm:prSet/>
      <dgm:spPr/>
      <dgm:t>
        <a:bodyPr/>
        <a:lstStyle/>
        <a:p>
          <a:endParaRPr lang="tr-TR"/>
        </a:p>
      </dgm:t>
    </dgm:pt>
    <dgm:pt modelId="{55285765-C2DB-4A60-8385-AA30D98F9B3A}" type="sibTrans" cxnId="{233A5A94-895F-4C5B-B0C2-6ABE92450F98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3" custScaleY="56117" custLinFactY="-125133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F46F5600-0BD9-45BD-8785-05904EB5C7FA}" type="pres">
      <dgm:prSet presAssocID="{91124FC4-40CF-4EE1-A0A3-93FBA5DFBC21}" presName="parentText" presStyleLbl="node1" presStyleIdx="1" presStyleCnt="3" custScaleY="21935" custLinFactNeighborX="126" custLinFactNeighborY="-5412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8A64C8-DBB3-470E-814D-976443DABC45}" type="pres">
      <dgm:prSet presAssocID="{91124FC4-40CF-4EE1-A0A3-93FBA5DFBC21}" presName="childText" presStyleLbl="revTx" presStyleIdx="0" presStyleCnt="2" custScaleY="88396" custLinFactNeighborX="126" custLinFactNeighborY="-3584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B7D5BA-0408-4BCF-97C8-DEA3A1168CC9}" type="pres">
      <dgm:prSet presAssocID="{D7EEDEDF-FB7E-4640-B376-32126F3A5BED}" presName="parentText" presStyleLbl="node1" presStyleIdx="2" presStyleCnt="3" custScaleY="28919" custLinFactNeighborX="126" custLinFactNeighborY="-519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B6CED1-A31E-4EA5-A1C4-89D6FEB168D1}" type="pres">
      <dgm:prSet presAssocID="{D7EEDEDF-FB7E-4640-B376-32126F3A5BED}" presName="childText" presStyleLbl="revTx" presStyleIdx="1" presStyleCnt="2" custScaleY="82864" custLinFactNeighborX="126" custLinFactNeighborY="-366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75B1B77-D4A4-4010-92A5-F07702E9343C}" type="presOf" srcId="{4C8FD151-8DFA-4097-9FD0-98CF8FB42608}" destId="{808A64C8-DBB3-470E-814D-976443DABC45}" srcOrd="0" destOrd="1" presId="urn:microsoft.com/office/officeart/2005/8/layout/vList2"/>
    <dgm:cxn modelId="{87A7B179-DA3D-4517-9E35-6741E37CCFB0}" type="presOf" srcId="{91124FC4-40CF-4EE1-A0A3-93FBA5DFBC21}" destId="{F46F5600-0BD9-45BD-8785-05904EB5C7FA}" srcOrd="0" destOrd="0" presId="urn:microsoft.com/office/officeart/2005/8/layout/vList2"/>
    <dgm:cxn modelId="{9A838EDC-C27D-4A1B-89CE-F0B31D998609}" type="presOf" srcId="{6ACE3EEE-33A3-4FF6-A841-C169B10C7243}" destId="{B8B6CED1-A31E-4EA5-A1C4-89D6FEB168D1}" srcOrd="0" destOrd="0" presId="urn:microsoft.com/office/officeart/2005/8/layout/vList2"/>
    <dgm:cxn modelId="{EAE1BC11-16B1-4E9C-8C9E-75F68BD27743}" type="presOf" srcId="{7B5CA0C0-149A-4331-B2FC-BCBAA6515C61}" destId="{808A64C8-DBB3-470E-814D-976443DABC45}" srcOrd="0" destOrd="2" presId="urn:microsoft.com/office/officeart/2005/8/layout/vList2"/>
    <dgm:cxn modelId="{8B638450-276F-4501-A396-BCA98E9A308C}" srcId="{6ACE3EEE-33A3-4FF6-A841-C169B10C7243}" destId="{016333D8-9D12-46E8-80EE-8442749AF0E5}" srcOrd="0" destOrd="0" parTransId="{87787550-B288-4EA7-886C-77FBADE5A272}" sibTransId="{00B595AC-BC50-4497-BBB0-6CD66C105724}"/>
    <dgm:cxn modelId="{233A5A94-895F-4C5B-B0C2-6ABE92450F98}" srcId="{6ACE3EEE-33A3-4FF6-A841-C169B10C7243}" destId="{BD9E8659-EEF1-4E97-A939-EBABCD04956E}" srcOrd="3" destOrd="0" parTransId="{D2E09A38-6034-454A-ABD2-4D8ABAB505A1}" sibTransId="{55285765-C2DB-4A60-8385-AA30D98F9B3A}"/>
    <dgm:cxn modelId="{B7990995-0774-435F-A3B7-31F0A99EC021}" srcId="{5AB959F7-5FF1-4522-9FDD-94F41A4CFBF1}" destId="{7B5CA0C0-149A-4331-B2FC-BCBAA6515C61}" srcOrd="1" destOrd="0" parTransId="{00ACCD9A-A6D0-4694-8BF6-98A4251C4141}" sibTransId="{6B737827-C5C0-472E-9351-224C1DCF5647}"/>
    <dgm:cxn modelId="{00205C44-3165-4BE4-B42E-07137F9B97AF}" type="presOf" srcId="{96C637DB-FFD1-4FEA-AE0C-E0611CF5BBBA}" destId="{B8B6CED1-A31E-4EA5-A1C4-89D6FEB168D1}" srcOrd="0" destOrd="3" presId="urn:microsoft.com/office/officeart/2005/8/layout/vList2"/>
    <dgm:cxn modelId="{4686FC4B-EFDF-4C9B-ACB4-97B26E2E28A0}" type="presOf" srcId="{5AB959F7-5FF1-4522-9FDD-94F41A4CFBF1}" destId="{808A64C8-DBB3-470E-814D-976443DABC45}" srcOrd="0" destOrd="0" presId="urn:microsoft.com/office/officeart/2005/8/layout/vList2"/>
    <dgm:cxn modelId="{5C06B617-35E2-457B-BBD5-E655D4221193}" srcId="{D7EEDEDF-FB7E-4640-B376-32126F3A5BED}" destId="{6ACE3EEE-33A3-4FF6-A841-C169B10C7243}" srcOrd="0" destOrd="0" parTransId="{8F286D3C-82F7-4444-B3CB-18E727EB223C}" sibTransId="{925FEFD5-2397-4EC2-9859-EAB12BD6273A}"/>
    <dgm:cxn modelId="{E923E93E-67DC-4958-9B1A-EA2A5EB3278E}" srcId="{91124FC4-40CF-4EE1-A0A3-93FBA5DFBC21}" destId="{5AB959F7-5FF1-4522-9FDD-94F41A4CFBF1}" srcOrd="0" destOrd="0" parTransId="{8F1D2809-D5C8-41E0-ADB3-10FE9789DE71}" sibTransId="{C8480FB7-316A-406A-8BDF-A7A146EA7D8F}"/>
    <dgm:cxn modelId="{D1DD77E9-F873-4C61-A85E-3C90E1D01DF7}" srcId="{6ACE3EEE-33A3-4FF6-A841-C169B10C7243}" destId="{96C637DB-FFD1-4FEA-AE0C-E0611CF5BBBA}" srcOrd="2" destOrd="0" parTransId="{85F00A02-F2E7-437E-B557-1D94E080164A}" sibTransId="{F81B76B4-3C1F-40B6-A74F-5976AE3D5F27}"/>
    <dgm:cxn modelId="{DA0D6F5B-908A-46F0-B89C-FEF84CD92D7C}" srcId="{F4591F93-623A-45E0-A09D-BBF16A289401}" destId="{D7EEDEDF-FB7E-4640-B376-32126F3A5BED}" srcOrd="2" destOrd="0" parTransId="{DF5CE85F-711A-45FE-885B-A31AD6BB4669}" sibTransId="{146205A8-9F30-4F8C-8CD8-CFA0CDE1AEB6}"/>
    <dgm:cxn modelId="{07B515DB-442B-4C2D-9838-0E29FF0A0D86}" type="presOf" srcId="{F4591F93-623A-45E0-A09D-BBF16A289401}" destId="{6866E3C8-116E-48AD-A4F4-087F4201A504}" srcOrd="0" destOrd="0" presId="urn:microsoft.com/office/officeart/2005/8/layout/vList2"/>
    <dgm:cxn modelId="{453D1984-6C01-46C0-917A-219FFE48C22D}" srcId="{F4591F93-623A-45E0-A09D-BBF16A289401}" destId="{91124FC4-40CF-4EE1-A0A3-93FBA5DFBC21}" srcOrd="1" destOrd="0" parTransId="{11B6487B-100B-4DBC-972E-B81CC6BB0B2E}" sibTransId="{73B8044D-B077-422C-872C-D80482F8A2C2}"/>
    <dgm:cxn modelId="{3A8CEF9E-7E5D-4AA2-8375-E24A14EF91F3}" type="presOf" srcId="{BB32E1B8-43D2-40EA-886D-0DD7886B8041}" destId="{BBED9E03-994F-4D8A-B451-419BDB7FAB4E}" srcOrd="0" destOrd="0" presId="urn:microsoft.com/office/officeart/2005/8/layout/vList2"/>
    <dgm:cxn modelId="{EA693C3B-6559-4F2E-BA3A-0603FEA611D7}" type="presOf" srcId="{016333D8-9D12-46E8-80EE-8442749AF0E5}" destId="{B8B6CED1-A31E-4EA5-A1C4-89D6FEB168D1}" srcOrd="0" destOrd="1" presId="urn:microsoft.com/office/officeart/2005/8/layout/vList2"/>
    <dgm:cxn modelId="{F5E4A09D-BC89-45D6-9DEC-46FE11F0B08F}" srcId="{6ACE3EEE-33A3-4FF6-A841-C169B10C7243}" destId="{2C8BF692-C8C6-4851-AB39-4251DFE5CE94}" srcOrd="1" destOrd="0" parTransId="{A2327684-4E57-4160-A17D-C14280679674}" sibTransId="{78C7A8C2-92FA-4C0C-B2F8-4C585508609D}"/>
    <dgm:cxn modelId="{6B65BD33-629B-4D31-96D8-B40F8BC5EFD3}" type="presOf" srcId="{D7EEDEDF-FB7E-4640-B376-32126F3A5BED}" destId="{10B7D5BA-0408-4BCF-97C8-DEA3A1168CC9}" srcOrd="0" destOrd="0" presId="urn:microsoft.com/office/officeart/2005/8/layout/vList2"/>
    <dgm:cxn modelId="{7B502400-4462-4A0D-A354-E1830A111B65}" type="presOf" srcId="{2C8BF692-C8C6-4851-AB39-4251DFE5CE94}" destId="{B8B6CED1-A31E-4EA5-A1C4-89D6FEB168D1}" srcOrd="0" destOrd="2" presId="urn:microsoft.com/office/officeart/2005/8/layout/vList2"/>
    <dgm:cxn modelId="{5FE9822A-62B3-4BDE-9996-1809C2501436}" type="presOf" srcId="{BD9E8659-EEF1-4E97-A939-EBABCD04956E}" destId="{B8B6CED1-A31E-4EA5-A1C4-89D6FEB168D1}" srcOrd="0" destOrd="4" presId="urn:microsoft.com/office/officeart/2005/8/layout/vList2"/>
    <dgm:cxn modelId="{B70C85AE-E846-4C6B-9F1C-670A0595AD36}" srcId="{5AB959F7-5FF1-4522-9FDD-94F41A4CFBF1}" destId="{4C8FD151-8DFA-4097-9FD0-98CF8FB42608}" srcOrd="0" destOrd="0" parTransId="{9875146A-2BB6-435E-9F47-9B4C2F53B11C}" sibTransId="{C4289F7C-E94F-4565-BBF5-4D956B9049FD}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9D2A0D10-8BE0-4DA9-B670-0BAB60B7270E}" type="presParOf" srcId="{6866E3C8-116E-48AD-A4F4-087F4201A504}" destId="{BBED9E03-994F-4D8A-B451-419BDB7FAB4E}" srcOrd="0" destOrd="0" presId="urn:microsoft.com/office/officeart/2005/8/layout/vList2"/>
    <dgm:cxn modelId="{3C7DE5BB-F9C5-4356-8E87-0351284E6043}" type="presParOf" srcId="{6866E3C8-116E-48AD-A4F4-087F4201A504}" destId="{E1084CA6-8751-4B1D-98C7-27FC5F817D96}" srcOrd="1" destOrd="0" presId="urn:microsoft.com/office/officeart/2005/8/layout/vList2"/>
    <dgm:cxn modelId="{B8E84EF8-7375-43A3-A3EF-A60CB2D8DA79}" type="presParOf" srcId="{6866E3C8-116E-48AD-A4F4-087F4201A504}" destId="{F46F5600-0BD9-45BD-8785-05904EB5C7FA}" srcOrd="2" destOrd="0" presId="urn:microsoft.com/office/officeart/2005/8/layout/vList2"/>
    <dgm:cxn modelId="{F2C46512-03F2-4F3B-BF8F-E026EDC3CC99}" type="presParOf" srcId="{6866E3C8-116E-48AD-A4F4-087F4201A504}" destId="{808A64C8-DBB3-470E-814D-976443DABC45}" srcOrd="3" destOrd="0" presId="urn:microsoft.com/office/officeart/2005/8/layout/vList2"/>
    <dgm:cxn modelId="{AAB990F7-06B6-4D2F-8327-4432EBA9E6EF}" type="presParOf" srcId="{6866E3C8-116E-48AD-A4F4-087F4201A504}" destId="{10B7D5BA-0408-4BCF-97C8-DEA3A1168CC9}" srcOrd="4" destOrd="0" presId="urn:microsoft.com/office/officeart/2005/8/layout/vList2"/>
    <dgm:cxn modelId="{662952D3-3B27-4C3A-91C0-48DB95A2E85D}" type="presParOf" srcId="{6866E3C8-116E-48AD-A4F4-087F4201A504}" destId="{B8B6CED1-A31E-4EA5-A1C4-89D6FEB168D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200" b="1" dirty="0" smtClean="0"/>
            <a:t>CONTENT OF THE EVALUATION</a:t>
          </a:r>
          <a:endParaRPr lang="tr-TR" sz="12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1" custAng="10800000" custFlipVert="1" custScaleY="53304" custLinFactY="-60892" custLinFactNeighborX="187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1EFA4ED-AA40-42CA-BD94-9D5C8AAA1EEC}" type="presOf" srcId="{F4591F93-623A-45E0-A09D-BBF16A289401}" destId="{6866E3C8-116E-48AD-A4F4-087F4201A504}" srcOrd="0" destOrd="0" presId="urn:microsoft.com/office/officeart/2005/8/layout/vList2"/>
    <dgm:cxn modelId="{9F988B78-E63B-43C2-9069-68750EFC41A0}" type="presOf" srcId="{BB32E1B8-43D2-40EA-886D-0DD7886B8041}" destId="{BBED9E03-994F-4D8A-B451-419BDB7FAB4E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AE0B2142-6B6C-418E-8725-5AA6B9F4C783}" type="presParOf" srcId="{6866E3C8-116E-48AD-A4F4-087F4201A504}" destId="{BBED9E03-994F-4D8A-B451-419BDB7FAB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PROGRESS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88C260D7-D0FD-4811-BAF4-DDE338B76A02}">
      <dgm:prSet/>
      <dgm:spPr/>
      <dgm:t>
        <a:bodyPr/>
        <a:lstStyle/>
        <a:p>
          <a:r>
            <a:rPr lang="tr-TR" dirty="0" smtClean="0"/>
            <a:t>Start</a:t>
          </a:r>
        </a:p>
      </dgm:t>
    </dgm:pt>
    <dgm:pt modelId="{05163E3A-0373-459B-9074-1196D345DCE7}" type="parTrans" cxnId="{6DF67461-C266-439E-B5ED-7E8F959A946C}">
      <dgm:prSet/>
      <dgm:spPr/>
      <dgm:t>
        <a:bodyPr/>
        <a:lstStyle/>
        <a:p>
          <a:endParaRPr lang="tr-TR"/>
        </a:p>
      </dgm:t>
    </dgm:pt>
    <dgm:pt modelId="{06B7A59E-D81C-4A56-A792-865161DDAAD5}" type="sibTrans" cxnId="{6DF67461-C266-439E-B5ED-7E8F959A946C}">
      <dgm:prSet/>
      <dgm:spPr/>
      <dgm:t>
        <a:bodyPr/>
        <a:lstStyle/>
        <a:p>
          <a:endParaRPr lang="tr-TR"/>
        </a:p>
      </dgm:t>
    </dgm:pt>
    <dgm:pt modelId="{964A38BB-92C0-4677-8345-9F2A92E8374D}">
      <dgm:prSet/>
      <dgm:spPr/>
      <dgm:t>
        <a:bodyPr/>
        <a:lstStyle/>
        <a:p>
          <a:r>
            <a:rPr lang="tr-TR" dirty="0" smtClean="0"/>
            <a:t>02.05.2013 </a:t>
          </a:r>
          <a:r>
            <a:rPr lang="tr-TR" dirty="0" err="1" smtClean="0"/>
            <a:t>Kick-off</a:t>
          </a:r>
          <a:r>
            <a:rPr lang="tr-TR" dirty="0" smtClean="0"/>
            <a:t> </a:t>
          </a:r>
          <a:r>
            <a:rPr lang="tr-TR" dirty="0" err="1" smtClean="0"/>
            <a:t>meeting</a:t>
          </a:r>
          <a:r>
            <a:rPr lang="tr-TR" dirty="0" smtClean="0"/>
            <a:t> </a:t>
          </a:r>
        </a:p>
      </dgm:t>
    </dgm:pt>
    <dgm:pt modelId="{F47B259B-E2D2-40F2-B13C-C213C5D7F31E}" type="parTrans" cxnId="{A47B281E-49D2-4EFE-A732-247265CF04BD}">
      <dgm:prSet/>
      <dgm:spPr/>
      <dgm:t>
        <a:bodyPr/>
        <a:lstStyle/>
        <a:p>
          <a:endParaRPr lang="tr-TR"/>
        </a:p>
      </dgm:t>
    </dgm:pt>
    <dgm:pt modelId="{3380A156-8663-4DF2-8DF7-F62A47C008CF}" type="sibTrans" cxnId="{A47B281E-49D2-4EFE-A732-247265CF04BD}">
      <dgm:prSet/>
      <dgm:spPr/>
      <dgm:t>
        <a:bodyPr/>
        <a:lstStyle/>
        <a:p>
          <a:endParaRPr lang="tr-TR"/>
        </a:p>
      </dgm:t>
    </dgm:pt>
    <dgm:pt modelId="{19BDB4FB-7279-441E-9A10-5D0163C3817A}">
      <dgm:prSet/>
      <dgm:spPr/>
      <dgm:t>
        <a:bodyPr/>
        <a:lstStyle/>
        <a:p>
          <a:r>
            <a:rPr lang="tr-TR" dirty="0" smtClean="0"/>
            <a:t>Background </a:t>
          </a:r>
          <a:r>
            <a:rPr lang="tr-TR" dirty="0" err="1" smtClean="0"/>
            <a:t>studies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stakeholders</a:t>
          </a:r>
          <a:endParaRPr lang="tr-TR" b="1" dirty="0" smtClean="0"/>
        </a:p>
      </dgm:t>
    </dgm:pt>
    <dgm:pt modelId="{38EB936C-EDE7-4D20-BD2A-FA62E04049F0}" type="parTrans" cxnId="{078A1AF6-3556-4D38-BB95-B7F88AD230FA}">
      <dgm:prSet/>
      <dgm:spPr/>
      <dgm:t>
        <a:bodyPr/>
        <a:lstStyle/>
        <a:p>
          <a:endParaRPr lang="tr-TR"/>
        </a:p>
      </dgm:t>
    </dgm:pt>
    <dgm:pt modelId="{1DA620E1-E467-433E-B4E2-F6D9B426A2BB}" type="sibTrans" cxnId="{078A1AF6-3556-4D38-BB95-B7F88AD230FA}">
      <dgm:prSet/>
      <dgm:spPr/>
      <dgm:t>
        <a:bodyPr/>
        <a:lstStyle/>
        <a:p>
          <a:endParaRPr lang="tr-TR"/>
        </a:p>
      </dgm:t>
    </dgm:pt>
    <dgm:pt modelId="{2ED259AD-2D48-4381-BF5C-006218D78CAB}">
      <dgm:prSet/>
      <dgm:spPr/>
      <dgm:t>
        <a:bodyPr/>
        <a:lstStyle/>
        <a:p>
          <a:r>
            <a:rPr lang="tr-TR" dirty="0" smtClean="0"/>
            <a:t>30.05.2013 </a:t>
          </a:r>
          <a:r>
            <a:rPr lang="tr-TR" dirty="0" err="1" smtClean="0"/>
            <a:t>Discussion</a:t>
          </a:r>
          <a:r>
            <a:rPr lang="tr-TR" dirty="0" smtClean="0"/>
            <a:t> </a:t>
          </a:r>
          <a:r>
            <a:rPr lang="tr-TR" dirty="0" err="1" smtClean="0"/>
            <a:t>with</a:t>
          </a:r>
          <a:r>
            <a:rPr lang="tr-TR" dirty="0" smtClean="0"/>
            <a:t> </a:t>
          </a:r>
          <a:r>
            <a:rPr lang="tr-TR" dirty="0" err="1" smtClean="0"/>
            <a:t>stakeholders</a:t>
          </a:r>
          <a:endParaRPr lang="tr-TR" dirty="0" smtClean="0"/>
        </a:p>
      </dgm:t>
    </dgm:pt>
    <dgm:pt modelId="{24787BC8-02F1-4C15-95D7-5DE9BE54305F}" type="parTrans" cxnId="{EF9211F9-C89A-4A8E-BA8A-0E910CE5CE32}">
      <dgm:prSet/>
      <dgm:spPr/>
      <dgm:t>
        <a:bodyPr/>
        <a:lstStyle/>
        <a:p>
          <a:endParaRPr lang="tr-TR"/>
        </a:p>
      </dgm:t>
    </dgm:pt>
    <dgm:pt modelId="{39FFD191-C0F0-488C-AA30-46F974212BE8}" type="sibTrans" cxnId="{EF9211F9-C89A-4A8E-BA8A-0E910CE5CE32}">
      <dgm:prSet/>
      <dgm:spPr/>
      <dgm:t>
        <a:bodyPr/>
        <a:lstStyle/>
        <a:p>
          <a:endParaRPr lang="tr-TR"/>
        </a:p>
      </dgm:t>
    </dgm:pt>
    <dgm:pt modelId="{7B4B83F3-99B8-4E3B-93C4-791511E766CA}">
      <dgm:prSet/>
      <dgm:spPr/>
      <dgm:t>
        <a:bodyPr/>
        <a:lstStyle/>
        <a:p>
          <a:r>
            <a:rPr lang="tr-TR" dirty="0" err="1" smtClean="0"/>
            <a:t>Over</a:t>
          </a:r>
          <a:r>
            <a:rPr lang="tr-TR" dirty="0" smtClean="0"/>
            <a:t> 20 </a:t>
          </a:r>
          <a:r>
            <a:rPr lang="tr-TR" dirty="0" err="1" smtClean="0"/>
            <a:t>meetings</a:t>
          </a:r>
          <a:r>
            <a:rPr lang="tr-TR" dirty="0" smtClean="0"/>
            <a:t> </a:t>
          </a:r>
          <a:r>
            <a:rPr lang="tr-TR" dirty="0" err="1" smtClean="0"/>
            <a:t>with</a:t>
          </a:r>
          <a:r>
            <a:rPr lang="tr-TR" dirty="0" smtClean="0"/>
            <a:t> </a:t>
          </a:r>
          <a:r>
            <a:rPr lang="tr-TR" dirty="0" err="1" smtClean="0"/>
            <a:t>evaluation</a:t>
          </a:r>
          <a:r>
            <a:rPr lang="tr-TR" dirty="0" smtClean="0"/>
            <a:t> </a:t>
          </a:r>
          <a:r>
            <a:rPr lang="tr-TR" dirty="0" err="1" smtClean="0"/>
            <a:t>experts</a:t>
          </a:r>
          <a:endParaRPr lang="tr-TR" dirty="0" smtClean="0"/>
        </a:p>
      </dgm:t>
    </dgm:pt>
    <dgm:pt modelId="{F93434EE-EE90-4437-A027-B36F8C6252B4}">
      <dgm:prSet/>
      <dgm:spPr/>
      <dgm:t>
        <a:bodyPr/>
        <a:lstStyle/>
        <a:p>
          <a:r>
            <a:rPr lang="tr-TR" dirty="0" err="1" smtClean="0"/>
            <a:t>Interviews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meetings</a:t>
          </a:r>
          <a:endParaRPr lang="tr-TR" b="1" dirty="0" smtClean="0"/>
        </a:p>
      </dgm:t>
    </dgm:pt>
    <dgm:pt modelId="{13751D45-37EA-4E7E-B08C-6BE9C7751CC2}" type="sibTrans" cxnId="{AAE526BB-3B23-41CE-B3CD-EDD778773EA2}">
      <dgm:prSet/>
      <dgm:spPr/>
      <dgm:t>
        <a:bodyPr/>
        <a:lstStyle/>
        <a:p>
          <a:endParaRPr lang="tr-TR"/>
        </a:p>
      </dgm:t>
    </dgm:pt>
    <dgm:pt modelId="{2CDCE6C0-98F6-4143-95E4-432259CE8F02}" type="parTrans" cxnId="{AAE526BB-3B23-41CE-B3CD-EDD778773EA2}">
      <dgm:prSet/>
      <dgm:spPr/>
      <dgm:t>
        <a:bodyPr/>
        <a:lstStyle/>
        <a:p>
          <a:endParaRPr lang="tr-TR"/>
        </a:p>
      </dgm:t>
    </dgm:pt>
    <dgm:pt modelId="{94218A71-91CE-4362-84EF-B8BB0468F96E}" type="sibTrans" cxnId="{DC132FEC-BE27-4CDB-A2AB-B95CC38B9BC6}">
      <dgm:prSet/>
      <dgm:spPr/>
      <dgm:t>
        <a:bodyPr/>
        <a:lstStyle/>
        <a:p>
          <a:endParaRPr lang="tr-TR"/>
        </a:p>
      </dgm:t>
    </dgm:pt>
    <dgm:pt modelId="{5538E7C8-AFB0-436C-B298-E30DB3D9C904}" type="parTrans" cxnId="{DC132FEC-BE27-4CDB-A2AB-B95CC38B9BC6}">
      <dgm:prSet/>
      <dgm:spPr/>
      <dgm:t>
        <a:bodyPr/>
        <a:lstStyle/>
        <a:p>
          <a:endParaRPr lang="tr-TR"/>
        </a:p>
      </dgm:t>
    </dgm:pt>
    <dgm:pt modelId="{2E8E5E14-65B1-4ADC-BFBB-A3BE38CE0773}">
      <dgm:prSet/>
      <dgm:spPr/>
      <dgm:t>
        <a:bodyPr/>
        <a:lstStyle/>
        <a:p>
          <a:r>
            <a:rPr lang="tr-TR" dirty="0" smtClean="0"/>
            <a:t>Ankara, Samsun, Van </a:t>
          </a:r>
          <a:r>
            <a:rPr lang="tr-TR" dirty="0" err="1" smtClean="0"/>
            <a:t>focus</a:t>
          </a:r>
          <a:r>
            <a:rPr lang="tr-TR" dirty="0" smtClean="0"/>
            <a:t> </a:t>
          </a:r>
          <a:r>
            <a:rPr lang="tr-TR" dirty="0" err="1" smtClean="0"/>
            <a:t>groups</a:t>
          </a:r>
          <a:endParaRPr lang="tr-TR" dirty="0" smtClean="0"/>
        </a:p>
      </dgm:t>
    </dgm:pt>
    <dgm:pt modelId="{63FE89E7-BA21-45CF-B653-6E04881027CF}" type="parTrans" cxnId="{8073802D-8E0A-4265-AACF-87C18C0A3328}">
      <dgm:prSet/>
      <dgm:spPr/>
      <dgm:t>
        <a:bodyPr/>
        <a:lstStyle/>
        <a:p>
          <a:endParaRPr lang="tr-TR"/>
        </a:p>
      </dgm:t>
    </dgm:pt>
    <dgm:pt modelId="{501B3046-7331-4852-B0BE-2BA026575009}" type="sibTrans" cxnId="{8073802D-8E0A-4265-AACF-87C18C0A3328}">
      <dgm:prSet/>
      <dgm:spPr/>
      <dgm:t>
        <a:bodyPr/>
        <a:lstStyle/>
        <a:p>
          <a:endParaRPr lang="tr-TR"/>
        </a:p>
      </dgm:t>
    </dgm:pt>
    <dgm:pt modelId="{60F85DA4-5BF1-4AD2-A331-D84DD2FACBB3}">
      <dgm:prSet/>
      <dgm:spPr/>
      <dgm:t>
        <a:bodyPr/>
        <a:lstStyle/>
        <a:p>
          <a:r>
            <a:rPr lang="tr-TR" b="1" dirty="0" err="1" smtClean="0"/>
            <a:t>Finalisation</a:t>
          </a:r>
          <a:endParaRPr lang="tr-TR" b="1" dirty="0" smtClean="0"/>
        </a:p>
      </dgm:t>
    </dgm:pt>
    <dgm:pt modelId="{E984E38B-BC94-46F6-A254-F3FCB81F05B9}" type="parTrans" cxnId="{F03A67D0-5477-4E02-9330-3124FC98E7D2}">
      <dgm:prSet/>
      <dgm:spPr/>
      <dgm:t>
        <a:bodyPr/>
        <a:lstStyle/>
        <a:p>
          <a:endParaRPr lang="tr-TR"/>
        </a:p>
      </dgm:t>
    </dgm:pt>
    <dgm:pt modelId="{2E6F0600-BE95-42F4-9711-E61B5A88BC03}" type="sibTrans" cxnId="{F03A67D0-5477-4E02-9330-3124FC98E7D2}">
      <dgm:prSet/>
      <dgm:spPr/>
      <dgm:t>
        <a:bodyPr/>
        <a:lstStyle/>
        <a:p>
          <a:endParaRPr lang="tr-TR"/>
        </a:p>
      </dgm:t>
    </dgm:pt>
    <dgm:pt modelId="{47ED7494-008C-46D8-81D8-55F33269D76F}">
      <dgm:prSet/>
      <dgm:spPr/>
      <dgm:t>
        <a:bodyPr/>
        <a:lstStyle/>
        <a:p>
          <a:r>
            <a:rPr lang="tr-TR" dirty="0" smtClean="0"/>
            <a:t>04.10.2013 Final Meeting </a:t>
          </a:r>
          <a:r>
            <a:rPr lang="tr-TR" dirty="0" err="1" smtClean="0"/>
            <a:t>with</a:t>
          </a:r>
          <a:r>
            <a:rPr lang="tr-TR" dirty="0" smtClean="0"/>
            <a:t> </a:t>
          </a:r>
          <a:r>
            <a:rPr lang="tr-TR" dirty="0" err="1" smtClean="0"/>
            <a:t>Stakeholders</a:t>
          </a:r>
          <a:r>
            <a:rPr lang="tr-TR" dirty="0" smtClean="0"/>
            <a:t> in </a:t>
          </a:r>
          <a:r>
            <a:rPr lang="tr-TR" dirty="0" err="1" smtClean="0"/>
            <a:t>Limak</a:t>
          </a:r>
          <a:r>
            <a:rPr lang="tr-TR" dirty="0" smtClean="0"/>
            <a:t> </a:t>
          </a:r>
          <a:r>
            <a:rPr lang="tr-TR" dirty="0" err="1" smtClean="0"/>
            <a:t>Ambassadore</a:t>
          </a:r>
          <a:r>
            <a:rPr lang="tr-TR" dirty="0" smtClean="0"/>
            <a:t> Hotel</a:t>
          </a:r>
        </a:p>
      </dgm:t>
    </dgm:pt>
    <dgm:pt modelId="{5FAD5760-F4EB-4836-B1E9-12B708C2DFB1}" type="parTrans" cxnId="{8FA979C2-998C-4CC7-B420-1221ED73742E}">
      <dgm:prSet/>
      <dgm:spPr/>
      <dgm:t>
        <a:bodyPr/>
        <a:lstStyle/>
        <a:p>
          <a:endParaRPr lang="tr-TR"/>
        </a:p>
      </dgm:t>
    </dgm:pt>
    <dgm:pt modelId="{D970C416-77C4-4CB2-A06D-769034D33EA1}" type="sibTrans" cxnId="{8FA979C2-998C-4CC7-B420-1221ED73742E}">
      <dgm:prSet/>
      <dgm:spPr/>
      <dgm:t>
        <a:bodyPr/>
        <a:lstStyle/>
        <a:p>
          <a:endParaRPr lang="tr-TR"/>
        </a:p>
      </dgm:t>
    </dgm:pt>
    <dgm:pt modelId="{2EF8A1A3-52D1-48B9-A3AC-3B8BAD0D9445}">
      <dgm:prSet/>
      <dgm:spPr/>
      <dgm:t>
        <a:bodyPr/>
        <a:lstStyle/>
        <a:p>
          <a:r>
            <a:rPr lang="tr-TR" dirty="0" err="1" smtClean="0"/>
            <a:t>Short</a:t>
          </a:r>
          <a:r>
            <a:rPr lang="tr-TR" dirty="0" smtClean="0"/>
            <a:t> </a:t>
          </a:r>
          <a:r>
            <a:rPr lang="tr-TR" dirty="0" err="1" smtClean="0"/>
            <a:t>report</a:t>
          </a:r>
          <a:r>
            <a:rPr lang="tr-TR" dirty="0" smtClean="0"/>
            <a:t> </a:t>
          </a:r>
          <a:r>
            <a:rPr lang="tr-TR" dirty="0" err="1" smtClean="0"/>
            <a:t>was</a:t>
          </a:r>
          <a:r>
            <a:rPr lang="tr-TR" dirty="0" smtClean="0"/>
            <a:t> sent </a:t>
          </a:r>
          <a:r>
            <a:rPr lang="tr-TR" dirty="0" err="1" smtClean="0"/>
            <a:t>to</a:t>
          </a:r>
          <a:r>
            <a:rPr lang="tr-TR" dirty="0" smtClean="0"/>
            <a:t> İŞKUR </a:t>
          </a:r>
          <a:r>
            <a:rPr lang="tr-TR" dirty="0" err="1" smtClean="0"/>
            <a:t>and</a:t>
          </a:r>
          <a:r>
            <a:rPr lang="tr-TR" dirty="0" smtClean="0"/>
            <a:t> SGK in 06.10.2013 </a:t>
          </a:r>
          <a:r>
            <a:rPr lang="tr-TR" dirty="0" err="1" smtClean="0"/>
            <a:t>for</a:t>
          </a:r>
          <a:r>
            <a:rPr lang="tr-TR" dirty="0" smtClean="0"/>
            <a:t> </a:t>
          </a:r>
          <a:r>
            <a:rPr lang="tr-TR" dirty="0" err="1" smtClean="0"/>
            <a:t>their</a:t>
          </a:r>
          <a:r>
            <a:rPr lang="tr-TR" dirty="0" smtClean="0"/>
            <a:t> </a:t>
          </a:r>
          <a:r>
            <a:rPr lang="tr-TR" dirty="0" err="1" smtClean="0"/>
            <a:t>comments</a:t>
          </a:r>
          <a:endParaRPr lang="tr-TR" dirty="0" smtClean="0"/>
        </a:p>
      </dgm:t>
    </dgm:pt>
    <dgm:pt modelId="{0AD97E65-33E8-4F25-AE5E-F23204EF9FFB}" type="parTrans" cxnId="{3E3F20D4-5E1C-4551-809C-747E94C89ABF}">
      <dgm:prSet/>
      <dgm:spPr/>
      <dgm:t>
        <a:bodyPr/>
        <a:lstStyle/>
        <a:p>
          <a:endParaRPr lang="tr-TR"/>
        </a:p>
      </dgm:t>
    </dgm:pt>
    <dgm:pt modelId="{69AD49BE-3E7F-4D28-BA4A-2F8E3A78A540}" type="sibTrans" cxnId="{3E3F20D4-5E1C-4551-809C-747E94C89ABF}">
      <dgm:prSet/>
      <dgm:spPr/>
      <dgm:t>
        <a:bodyPr/>
        <a:lstStyle/>
        <a:p>
          <a:endParaRPr lang="tr-TR"/>
        </a:p>
      </dgm:t>
    </dgm:pt>
    <dgm:pt modelId="{8DE682FB-B1AB-4D09-AA49-178FED679563}">
      <dgm:prSet/>
      <dgm:spPr/>
      <dgm:t>
        <a:bodyPr/>
        <a:lstStyle/>
        <a:p>
          <a:r>
            <a:rPr lang="tr-TR" dirty="0" err="1" smtClean="0"/>
            <a:t>Interviews</a:t>
          </a:r>
          <a:r>
            <a:rPr lang="tr-TR" dirty="0" smtClean="0"/>
            <a:t> </a:t>
          </a:r>
          <a:r>
            <a:rPr lang="tr-TR" dirty="0" err="1" smtClean="0"/>
            <a:t>with</a:t>
          </a:r>
          <a:r>
            <a:rPr lang="tr-TR" dirty="0" smtClean="0"/>
            <a:t> HRD OS, OB </a:t>
          </a:r>
          <a:r>
            <a:rPr lang="tr-TR" dirty="0" err="1" smtClean="0"/>
            <a:t>staff</a:t>
          </a:r>
          <a:endParaRPr lang="tr-TR" dirty="0" smtClean="0"/>
        </a:p>
      </dgm:t>
    </dgm:pt>
    <dgm:pt modelId="{58C4C66B-EEE0-4D97-BA9C-ACD93CB62804}" type="parTrans" cxnId="{BA79FC2E-C893-4BD8-9D09-CEDB079D78A7}">
      <dgm:prSet/>
      <dgm:spPr/>
      <dgm:t>
        <a:bodyPr/>
        <a:lstStyle/>
        <a:p>
          <a:endParaRPr lang="tr-TR"/>
        </a:p>
      </dgm:t>
    </dgm:pt>
    <dgm:pt modelId="{46C4F6DE-04B4-4E5B-99B0-D89A1125C7A2}" type="sibTrans" cxnId="{BA79FC2E-C893-4BD8-9D09-CEDB079D78A7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5" custAng="10800000" custFlipVert="1" custScaleY="45870" custLinFactY="-30158" custLinFactNeighborX="-3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3249BCE7-634D-44DF-BC09-C1072AC2EDFF}" type="pres">
      <dgm:prSet presAssocID="{88C260D7-D0FD-4811-BAF4-DDE338B76A02}" presName="parentText" presStyleLbl="node1" presStyleIdx="1" presStyleCnt="5" custScaleY="435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64CE6B-2449-474E-9535-8ED258B2FB89}" type="pres">
      <dgm:prSet presAssocID="{88C260D7-D0FD-4811-BAF4-DDE338B76A02}" presName="childText" presStyleLbl="revTx" presStyleIdx="0" presStyleCnt="4" custScaleY="435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1A459A0-D60F-4C03-92F2-C8FCA3DA6F2C}" type="pres">
      <dgm:prSet presAssocID="{19BDB4FB-7279-441E-9A10-5D0163C3817A}" presName="parentText" presStyleLbl="node1" presStyleIdx="2" presStyleCnt="5" custScaleY="435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9DA9BB-F567-415B-9ABB-5F71A2F6EF4A}" type="pres">
      <dgm:prSet presAssocID="{19BDB4FB-7279-441E-9A10-5D0163C3817A}" presName="childText" presStyleLbl="revTx" presStyleIdx="1" presStyleCnt="4" custScaleY="435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28D65DF-C570-4E3D-9537-389C3660F270}" type="pres">
      <dgm:prSet presAssocID="{F93434EE-EE90-4437-A027-B36F8C6252B4}" presName="parentText" presStyleLbl="node1" presStyleIdx="3" presStyleCnt="5" custScaleY="435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13E028-6256-41D6-AA8E-3FA00605BFF5}" type="pres">
      <dgm:prSet presAssocID="{F93434EE-EE90-4437-A027-B36F8C6252B4}" presName="childText" presStyleLbl="revTx" presStyleIdx="2" presStyleCnt="4" custScaleY="435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D8BE503-BD55-4AB9-8CDE-FAA07AAE8D8A}" type="pres">
      <dgm:prSet presAssocID="{60F85DA4-5BF1-4AD2-A331-D84DD2FACBB3}" presName="parentText" presStyleLbl="node1" presStyleIdx="4" presStyleCnt="5" custScaleY="435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EFC2AF-D095-455D-965D-0E14B973D33D}" type="pres">
      <dgm:prSet presAssocID="{60F85DA4-5BF1-4AD2-A331-D84DD2FACBB3}" presName="childText" presStyleLbl="revTx" presStyleIdx="3" presStyleCnt="4" custScaleY="3476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A79FC2E-C893-4BD8-9D09-CEDB079D78A7}" srcId="{F93434EE-EE90-4437-A027-B36F8C6252B4}" destId="{8DE682FB-B1AB-4D09-AA49-178FED679563}" srcOrd="2" destOrd="0" parTransId="{58C4C66B-EEE0-4D97-BA9C-ACD93CB62804}" sibTransId="{46C4F6DE-04B4-4E5B-99B0-D89A1125C7A2}"/>
    <dgm:cxn modelId="{8FA979C2-998C-4CC7-B420-1221ED73742E}" srcId="{60F85DA4-5BF1-4AD2-A331-D84DD2FACBB3}" destId="{47ED7494-008C-46D8-81D8-55F33269D76F}" srcOrd="0" destOrd="0" parTransId="{5FAD5760-F4EB-4836-B1E9-12B708C2DFB1}" sibTransId="{D970C416-77C4-4CB2-A06D-769034D33EA1}"/>
    <dgm:cxn modelId="{12845834-1356-46FB-B878-5ABF7C8DA742}" type="presOf" srcId="{2E8E5E14-65B1-4ADC-BFBB-A3BE38CE0773}" destId="{4713E028-6256-41D6-AA8E-3FA00605BFF5}" srcOrd="0" destOrd="1" presId="urn:microsoft.com/office/officeart/2005/8/layout/vList2"/>
    <dgm:cxn modelId="{078A1AF6-3556-4D38-BB95-B7F88AD230FA}" srcId="{F4591F93-623A-45E0-A09D-BBF16A289401}" destId="{19BDB4FB-7279-441E-9A10-5D0163C3817A}" srcOrd="2" destOrd="0" parTransId="{38EB936C-EDE7-4D20-BD2A-FA62E04049F0}" sibTransId="{1DA620E1-E467-433E-B4E2-F6D9B426A2BB}"/>
    <dgm:cxn modelId="{D9E08FE3-DA3C-4F14-83CE-8F0FD92F124B}" type="presOf" srcId="{88C260D7-D0FD-4811-BAF4-DDE338B76A02}" destId="{3249BCE7-634D-44DF-BC09-C1072AC2EDFF}" srcOrd="0" destOrd="0" presId="urn:microsoft.com/office/officeart/2005/8/layout/vList2"/>
    <dgm:cxn modelId="{A5985295-F614-496F-A3CE-1465F2FB2E48}" type="presOf" srcId="{19BDB4FB-7279-441E-9A10-5D0163C3817A}" destId="{D1A459A0-D60F-4C03-92F2-C8FCA3DA6F2C}" srcOrd="0" destOrd="0" presId="urn:microsoft.com/office/officeart/2005/8/layout/vList2"/>
    <dgm:cxn modelId="{EF9211F9-C89A-4A8E-BA8A-0E910CE5CE32}" srcId="{19BDB4FB-7279-441E-9A10-5D0163C3817A}" destId="{2ED259AD-2D48-4381-BF5C-006218D78CAB}" srcOrd="0" destOrd="0" parTransId="{24787BC8-02F1-4C15-95D7-5DE9BE54305F}" sibTransId="{39FFD191-C0F0-488C-AA30-46F974212BE8}"/>
    <dgm:cxn modelId="{DC132FEC-BE27-4CDB-A2AB-B95CC38B9BC6}" srcId="{F93434EE-EE90-4437-A027-B36F8C6252B4}" destId="{7B4B83F3-99B8-4E3B-93C4-791511E766CA}" srcOrd="0" destOrd="0" parTransId="{5538E7C8-AFB0-436C-B298-E30DB3D9C904}" sibTransId="{94218A71-91CE-4362-84EF-B8BB0468F96E}"/>
    <dgm:cxn modelId="{EAA903B0-29E2-410A-80CE-7634E5A888FD}" type="presOf" srcId="{2EF8A1A3-52D1-48B9-A3AC-3B8BAD0D9445}" destId="{E3EFC2AF-D095-455D-965D-0E14B973D33D}" srcOrd="0" destOrd="1" presId="urn:microsoft.com/office/officeart/2005/8/layout/vList2"/>
    <dgm:cxn modelId="{84686C31-E81F-4535-AE0D-C9DEE53CB8B5}" type="presOf" srcId="{7B4B83F3-99B8-4E3B-93C4-791511E766CA}" destId="{4713E028-6256-41D6-AA8E-3FA00605BFF5}" srcOrd="0" destOrd="0" presId="urn:microsoft.com/office/officeart/2005/8/layout/vList2"/>
    <dgm:cxn modelId="{AAE526BB-3B23-41CE-B3CD-EDD778773EA2}" srcId="{F4591F93-623A-45E0-A09D-BBF16A289401}" destId="{F93434EE-EE90-4437-A027-B36F8C6252B4}" srcOrd="3" destOrd="0" parTransId="{2CDCE6C0-98F6-4143-95E4-432259CE8F02}" sibTransId="{13751D45-37EA-4E7E-B08C-6BE9C7751CC2}"/>
    <dgm:cxn modelId="{4085F9BD-0DAC-4484-94B2-18EB8362D22B}" type="presOf" srcId="{2ED259AD-2D48-4381-BF5C-006218D78CAB}" destId="{EC9DA9BB-F567-415B-9ABB-5F71A2F6EF4A}" srcOrd="0" destOrd="0" presId="urn:microsoft.com/office/officeart/2005/8/layout/vList2"/>
    <dgm:cxn modelId="{404AA484-8A47-4B2F-8398-C803CE2395B7}" type="presOf" srcId="{F93434EE-EE90-4437-A027-B36F8C6252B4}" destId="{728D65DF-C570-4E3D-9537-389C3660F270}" srcOrd="0" destOrd="0" presId="urn:microsoft.com/office/officeart/2005/8/layout/vList2"/>
    <dgm:cxn modelId="{E9698BEC-DE50-4A3F-8FDD-FF7B3704E72C}" type="presOf" srcId="{964A38BB-92C0-4677-8345-9F2A92E8374D}" destId="{C664CE6B-2449-474E-9535-8ED258B2FB89}" srcOrd="0" destOrd="0" presId="urn:microsoft.com/office/officeart/2005/8/layout/vList2"/>
    <dgm:cxn modelId="{B8F32D5D-0166-4232-80C3-6CA30B15A87A}" type="presOf" srcId="{60F85DA4-5BF1-4AD2-A331-D84DD2FACBB3}" destId="{7D8BE503-BD55-4AB9-8CDE-FAA07AAE8D8A}" srcOrd="0" destOrd="0" presId="urn:microsoft.com/office/officeart/2005/8/layout/vList2"/>
    <dgm:cxn modelId="{6DF67461-C266-439E-B5ED-7E8F959A946C}" srcId="{F4591F93-623A-45E0-A09D-BBF16A289401}" destId="{88C260D7-D0FD-4811-BAF4-DDE338B76A02}" srcOrd="1" destOrd="0" parTransId="{05163E3A-0373-459B-9074-1196D345DCE7}" sibTransId="{06B7A59E-D81C-4A56-A792-865161DDAAD5}"/>
    <dgm:cxn modelId="{FE183256-EC49-4ABF-A43B-96B69C56EDAA}" type="presOf" srcId="{F4591F93-623A-45E0-A09D-BBF16A289401}" destId="{6866E3C8-116E-48AD-A4F4-087F4201A504}" srcOrd="0" destOrd="0" presId="urn:microsoft.com/office/officeart/2005/8/layout/vList2"/>
    <dgm:cxn modelId="{0DF1A842-3842-4E3F-BBCB-A3885ECC82B9}" type="presOf" srcId="{8DE682FB-B1AB-4D09-AA49-178FED679563}" destId="{4713E028-6256-41D6-AA8E-3FA00605BFF5}" srcOrd="0" destOrd="2" presId="urn:microsoft.com/office/officeart/2005/8/layout/vList2"/>
    <dgm:cxn modelId="{952DCC21-462F-4989-8441-69876539AF37}" type="presOf" srcId="{BB32E1B8-43D2-40EA-886D-0DD7886B8041}" destId="{BBED9E03-994F-4D8A-B451-419BDB7FAB4E}" srcOrd="0" destOrd="0" presId="urn:microsoft.com/office/officeart/2005/8/layout/vList2"/>
    <dgm:cxn modelId="{3E3F20D4-5E1C-4551-809C-747E94C89ABF}" srcId="{60F85DA4-5BF1-4AD2-A331-D84DD2FACBB3}" destId="{2EF8A1A3-52D1-48B9-A3AC-3B8BAD0D9445}" srcOrd="1" destOrd="0" parTransId="{0AD97E65-33E8-4F25-AE5E-F23204EF9FFB}" sibTransId="{69AD49BE-3E7F-4D28-BA4A-2F8E3A78A540}"/>
    <dgm:cxn modelId="{A47B281E-49D2-4EFE-A732-247265CF04BD}" srcId="{88C260D7-D0FD-4811-BAF4-DDE338B76A02}" destId="{964A38BB-92C0-4677-8345-9F2A92E8374D}" srcOrd="0" destOrd="0" parTransId="{F47B259B-E2D2-40F2-B13C-C213C5D7F31E}" sibTransId="{3380A156-8663-4DF2-8DF7-F62A47C008CF}"/>
    <dgm:cxn modelId="{F03A67D0-5477-4E02-9330-3124FC98E7D2}" srcId="{F4591F93-623A-45E0-A09D-BBF16A289401}" destId="{60F85DA4-5BF1-4AD2-A331-D84DD2FACBB3}" srcOrd="4" destOrd="0" parTransId="{E984E38B-BC94-46F6-A254-F3FCB81F05B9}" sibTransId="{2E6F0600-BE95-42F4-9711-E61B5A88BC03}"/>
    <dgm:cxn modelId="{7D15A5A3-A31B-4426-9A8A-0F34AAB4AAC4}" type="presOf" srcId="{47ED7494-008C-46D8-81D8-55F33269D76F}" destId="{E3EFC2AF-D095-455D-965D-0E14B973D33D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8073802D-8E0A-4265-AACF-87C18C0A3328}" srcId="{F93434EE-EE90-4437-A027-B36F8C6252B4}" destId="{2E8E5E14-65B1-4ADC-BFBB-A3BE38CE0773}" srcOrd="1" destOrd="0" parTransId="{63FE89E7-BA21-45CF-B653-6E04881027CF}" sibTransId="{501B3046-7331-4852-B0BE-2BA026575009}"/>
    <dgm:cxn modelId="{3B2AB0EF-8D29-4038-8B52-770D7C19101F}" type="presParOf" srcId="{6866E3C8-116E-48AD-A4F4-087F4201A504}" destId="{BBED9E03-994F-4D8A-B451-419BDB7FAB4E}" srcOrd="0" destOrd="0" presId="urn:microsoft.com/office/officeart/2005/8/layout/vList2"/>
    <dgm:cxn modelId="{40D6D681-57AD-465F-9B3A-715C310488AA}" type="presParOf" srcId="{6866E3C8-116E-48AD-A4F4-087F4201A504}" destId="{E1084CA6-8751-4B1D-98C7-27FC5F817D96}" srcOrd="1" destOrd="0" presId="urn:microsoft.com/office/officeart/2005/8/layout/vList2"/>
    <dgm:cxn modelId="{FC271315-87EE-46B6-8FF2-AC9675E2D57F}" type="presParOf" srcId="{6866E3C8-116E-48AD-A4F4-087F4201A504}" destId="{3249BCE7-634D-44DF-BC09-C1072AC2EDFF}" srcOrd="2" destOrd="0" presId="urn:microsoft.com/office/officeart/2005/8/layout/vList2"/>
    <dgm:cxn modelId="{6A74F488-0D2A-4520-8D33-26670986639B}" type="presParOf" srcId="{6866E3C8-116E-48AD-A4F4-087F4201A504}" destId="{C664CE6B-2449-474E-9535-8ED258B2FB89}" srcOrd="3" destOrd="0" presId="urn:microsoft.com/office/officeart/2005/8/layout/vList2"/>
    <dgm:cxn modelId="{5BA9D9E3-6BBD-466C-87D8-7F103F218C53}" type="presParOf" srcId="{6866E3C8-116E-48AD-A4F4-087F4201A504}" destId="{D1A459A0-D60F-4C03-92F2-C8FCA3DA6F2C}" srcOrd="4" destOrd="0" presId="urn:microsoft.com/office/officeart/2005/8/layout/vList2"/>
    <dgm:cxn modelId="{14647073-1A1F-4012-B310-CC220F47C16C}" type="presParOf" srcId="{6866E3C8-116E-48AD-A4F4-087F4201A504}" destId="{EC9DA9BB-F567-415B-9ABB-5F71A2F6EF4A}" srcOrd="5" destOrd="0" presId="urn:microsoft.com/office/officeart/2005/8/layout/vList2"/>
    <dgm:cxn modelId="{1A1A770C-8322-4F44-A694-F05EF7BD8B50}" type="presParOf" srcId="{6866E3C8-116E-48AD-A4F4-087F4201A504}" destId="{728D65DF-C570-4E3D-9537-389C3660F270}" srcOrd="6" destOrd="0" presId="urn:microsoft.com/office/officeart/2005/8/layout/vList2"/>
    <dgm:cxn modelId="{42D28712-34F7-411B-8ED5-E344FED642D9}" type="presParOf" srcId="{6866E3C8-116E-48AD-A4F4-087F4201A504}" destId="{4713E028-6256-41D6-AA8E-3FA00605BFF5}" srcOrd="7" destOrd="0" presId="urn:microsoft.com/office/officeart/2005/8/layout/vList2"/>
    <dgm:cxn modelId="{848BCA4A-0176-4CE6-8D4E-0FF9184949D6}" type="presParOf" srcId="{6866E3C8-116E-48AD-A4F4-087F4201A504}" destId="{7D8BE503-BD55-4AB9-8CDE-FAA07AAE8D8A}" srcOrd="8" destOrd="0" presId="urn:microsoft.com/office/officeart/2005/8/layout/vList2"/>
    <dgm:cxn modelId="{B42CAA40-EE36-4063-AD64-6D21908CC46E}" type="presParOf" srcId="{6866E3C8-116E-48AD-A4F4-087F4201A504}" destId="{E3EFC2AF-D095-455D-965D-0E14B973D33D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2A97A541-1347-43E7-9CA8-99884211E478}">
      <dgm:prSet/>
      <dgm:spPr/>
      <dgm:t>
        <a:bodyPr/>
        <a:lstStyle/>
        <a:p>
          <a:r>
            <a:rPr lang="en-US" dirty="0" smtClean="0"/>
            <a:t>Growth center approach was found effective</a:t>
          </a:r>
          <a:endParaRPr lang="tr-TR" dirty="0" smtClean="0"/>
        </a:p>
      </dgm:t>
    </dgm:pt>
    <dgm:pt modelId="{432762E6-02C9-4F12-B136-99F25EAFD69A}" type="parTrans" cxnId="{17C4529C-BDA7-4294-9E23-E0CF6B533861}">
      <dgm:prSet/>
      <dgm:spPr/>
      <dgm:t>
        <a:bodyPr/>
        <a:lstStyle/>
        <a:p>
          <a:endParaRPr lang="tr-TR"/>
        </a:p>
      </dgm:t>
    </dgm:pt>
    <dgm:pt modelId="{4243145D-3F9C-4DA2-8C72-0610B006F2A3}" type="sibTrans" cxnId="{17C4529C-BDA7-4294-9E23-E0CF6B533861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Ang="10800000" custFlipVert="1" custScaleY="24203" custLinFactY="-857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1ABE3B90-85AF-454B-97BB-B80E604A71E4}" type="pres">
      <dgm:prSet presAssocID="{2A97A541-1347-43E7-9CA8-99884211E478}" presName="parentText" presStyleLbl="node1" presStyleIdx="1" presStyleCnt="2" custScaleY="15264" custLinFactY="-34719" custLinFactNeighborX="-8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64C8DD-57CB-4AD3-9DC1-6D98D4DDCF5D}" type="presOf" srcId="{F4591F93-623A-45E0-A09D-BBF16A289401}" destId="{6866E3C8-116E-48AD-A4F4-087F4201A504}" srcOrd="0" destOrd="0" presId="urn:microsoft.com/office/officeart/2005/8/layout/vList2"/>
    <dgm:cxn modelId="{E8928A91-C2E4-4502-8497-AC20D47837A8}" type="presOf" srcId="{BB32E1B8-43D2-40EA-886D-0DD7886B8041}" destId="{BBED9E03-994F-4D8A-B451-419BDB7FAB4E}" srcOrd="0" destOrd="0" presId="urn:microsoft.com/office/officeart/2005/8/layout/vList2"/>
    <dgm:cxn modelId="{17C4529C-BDA7-4294-9E23-E0CF6B533861}" srcId="{F4591F93-623A-45E0-A09D-BBF16A289401}" destId="{2A97A541-1347-43E7-9CA8-99884211E478}" srcOrd="1" destOrd="0" parTransId="{432762E6-02C9-4F12-B136-99F25EAFD69A}" sibTransId="{4243145D-3F9C-4DA2-8C72-0610B006F2A3}"/>
    <dgm:cxn modelId="{8AB2CED5-3001-46BF-9BF6-F1E725E44549}" type="presOf" srcId="{2A97A541-1347-43E7-9CA8-99884211E478}" destId="{1ABE3B90-85AF-454B-97BB-B80E604A71E4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3C0297F9-7A1C-42F0-A25C-99700DE82D5F}" type="presParOf" srcId="{6866E3C8-116E-48AD-A4F4-087F4201A504}" destId="{BBED9E03-994F-4D8A-B451-419BDB7FAB4E}" srcOrd="0" destOrd="0" presId="urn:microsoft.com/office/officeart/2005/8/layout/vList2"/>
    <dgm:cxn modelId="{4F36D28C-86A1-48DF-A164-8A88E55D180E}" type="presParOf" srcId="{6866E3C8-116E-48AD-A4F4-087F4201A504}" destId="{E1084CA6-8751-4B1D-98C7-27FC5F817D96}" srcOrd="1" destOrd="0" presId="urn:microsoft.com/office/officeart/2005/8/layout/vList2"/>
    <dgm:cxn modelId="{D8307186-2114-4F86-9BCD-3FD54722EB9D}" type="presParOf" srcId="{6866E3C8-116E-48AD-A4F4-087F4201A504}" destId="{1ABE3B90-85AF-454B-97BB-B80E604A71E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2A97A541-1347-43E7-9CA8-99884211E478}">
      <dgm:prSet/>
      <dgm:spPr/>
      <dgm:t>
        <a:bodyPr/>
        <a:lstStyle/>
        <a:p>
          <a:r>
            <a:rPr lang="en-US" dirty="0" smtClean="0"/>
            <a:t>Relation between Needs and grant benefits:</a:t>
          </a:r>
          <a:endParaRPr lang="tr-TR" dirty="0" smtClean="0"/>
        </a:p>
      </dgm:t>
    </dgm:pt>
    <dgm:pt modelId="{432762E6-02C9-4F12-B136-99F25EAFD69A}" type="parTrans" cxnId="{17C4529C-BDA7-4294-9E23-E0CF6B533861}">
      <dgm:prSet/>
      <dgm:spPr/>
      <dgm:t>
        <a:bodyPr/>
        <a:lstStyle/>
        <a:p>
          <a:endParaRPr lang="tr-TR"/>
        </a:p>
      </dgm:t>
    </dgm:pt>
    <dgm:pt modelId="{4243145D-3F9C-4DA2-8C72-0610B006F2A3}" type="sibTrans" cxnId="{17C4529C-BDA7-4294-9E23-E0CF6B533861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Ang="10800000" custFlipVert="1" custScaleY="11751" custLinFactY="-857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1ABE3B90-85AF-454B-97BB-B80E604A71E4}" type="pres">
      <dgm:prSet presAssocID="{2A97A541-1347-43E7-9CA8-99884211E478}" presName="parentText" presStyleLbl="node1" presStyleIdx="1" presStyleCnt="2" custScaleY="9289" custLinFactY="-43844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7C4529C-BDA7-4294-9E23-E0CF6B533861}" srcId="{F4591F93-623A-45E0-A09D-BBF16A289401}" destId="{2A97A541-1347-43E7-9CA8-99884211E478}" srcOrd="1" destOrd="0" parTransId="{432762E6-02C9-4F12-B136-99F25EAFD69A}" sibTransId="{4243145D-3F9C-4DA2-8C72-0610B006F2A3}"/>
    <dgm:cxn modelId="{99703844-152C-4163-939C-298E85FDFB6C}" type="presOf" srcId="{F4591F93-623A-45E0-A09D-BBF16A289401}" destId="{6866E3C8-116E-48AD-A4F4-087F4201A504}" srcOrd="0" destOrd="0" presId="urn:microsoft.com/office/officeart/2005/8/layout/vList2"/>
    <dgm:cxn modelId="{24C5AB12-A441-40ED-811C-9C25F8BA99B5}" type="presOf" srcId="{2A97A541-1347-43E7-9CA8-99884211E478}" destId="{1ABE3B90-85AF-454B-97BB-B80E604A71E4}" srcOrd="0" destOrd="0" presId="urn:microsoft.com/office/officeart/2005/8/layout/vList2"/>
    <dgm:cxn modelId="{1025053F-F9D4-4070-B18E-A6A327D0E3E5}" type="presOf" srcId="{BB32E1B8-43D2-40EA-886D-0DD7886B8041}" destId="{BBED9E03-994F-4D8A-B451-419BDB7FAB4E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DA1C5FAA-3A55-4C79-B83A-423630D004CC}" type="presParOf" srcId="{6866E3C8-116E-48AD-A4F4-087F4201A504}" destId="{BBED9E03-994F-4D8A-B451-419BDB7FAB4E}" srcOrd="0" destOrd="0" presId="urn:microsoft.com/office/officeart/2005/8/layout/vList2"/>
    <dgm:cxn modelId="{78790A8D-33DC-4209-B30E-754AF9FEC037}" type="presParOf" srcId="{6866E3C8-116E-48AD-A4F4-087F4201A504}" destId="{E1084CA6-8751-4B1D-98C7-27FC5F817D96}" srcOrd="1" destOrd="0" presId="urn:microsoft.com/office/officeart/2005/8/layout/vList2"/>
    <dgm:cxn modelId="{632628D7-65CB-486E-BDF0-688DF847F141}" type="presParOf" srcId="{6866E3C8-116E-48AD-A4F4-087F4201A504}" destId="{1ABE3B90-85AF-454B-97BB-B80E604A71E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2A97A541-1347-43E7-9CA8-99884211E478}">
      <dgm:prSet/>
      <dgm:spPr/>
      <dgm:t>
        <a:bodyPr/>
        <a:lstStyle/>
        <a:p>
          <a:r>
            <a:rPr lang="en-US" dirty="0" smtClean="0"/>
            <a:t>Relation between the amount of grant applications and approvals</a:t>
          </a:r>
          <a:endParaRPr lang="tr-TR" dirty="0" smtClean="0"/>
        </a:p>
      </dgm:t>
    </dgm:pt>
    <dgm:pt modelId="{432762E6-02C9-4F12-B136-99F25EAFD69A}" type="parTrans" cxnId="{17C4529C-BDA7-4294-9E23-E0CF6B533861}">
      <dgm:prSet/>
      <dgm:spPr/>
      <dgm:t>
        <a:bodyPr/>
        <a:lstStyle/>
        <a:p>
          <a:endParaRPr lang="tr-TR"/>
        </a:p>
      </dgm:t>
    </dgm:pt>
    <dgm:pt modelId="{4243145D-3F9C-4DA2-8C72-0610B006F2A3}" type="sibTrans" cxnId="{17C4529C-BDA7-4294-9E23-E0CF6B533861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Ang="10800000" custFlipVert="1" custScaleY="11751" custLinFactY="-857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1ABE3B90-85AF-454B-97BB-B80E604A71E4}" type="pres">
      <dgm:prSet presAssocID="{2A97A541-1347-43E7-9CA8-99884211E478}" presName="parentText" presStyleLbl="node1" presStyleIdx="1" presStyleCnt="2" custScaleY="7991" custLinFactY="-34713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B217159-7065-45E9-A9C5-A33A05139E2D}" type="presOf" srcId="{2A97A541-1347-43E7-9CA8-99884211E478}" destId="{1ABE3B90-85AF-454B-97BB-B80E604A71E4}" srcOrd="0" destOrd="0" presId="urn:microsoft.com/office/officeart/2005/8/layout/vList2"/>
    <dgm:cxn modelId="{1826CF13-8CBE-4877-B07E-3B03A932A847}" type="presOf" srcId="{BB32E1B8-43D2-40EA-886D-0DD7886B8041}" destId="{BBED9E03-994F-4D8A-B451-419BDB7FAB4E}" srcOrd="0" destOrd="0" presId="urn:microsoft.com/office/officeart/2005/8/layout/vList2"/>
    <dgm:cxn modelId="{17C4529C-BDA7-4294-9E23-E0CF6B533861}" srcId="{F4591F93-623A-45E0-A09D-BBF16A289401}" destId="{2A97A541-1347-43E7-9CA8-99884211E478}" srcOrd="1" destOrd="0" parTransId="{432762E6-02C9-4F12-B136-99F25EAFD69A}" sibTransId="{4243145D-3F9C-4DA2-8C72-0610B006F2A3}"/>
    <dgm:cxn modelId="{4B78CE83-EFB8-4F68-8630-FA46A90B464A}" type="presOf" srcId="{F4591F93-623A-45E0-A09D-BBF16A289401}" destId="{6866E3C8-116E-48AD-A4F4-087F4201A504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5375E63C-CA5F-4389-B0B2-91EC5C7538B0}" type="presParOf" srcId="{6866E3C8-116E-48AD-A4F4-087F4201A504}" destId="{BBED9E03-994F-4D8A-B451-419BDB7FAB4E}" srcOrd="0" destOrd="0" presId="urn:microsoft.com/office/officeart/2005/8/layout/vList2"/>
    <dgm:cxn modelId="{CACCAA45-966D-4995-835E-010FE125B826}" type="presParOf" srcId="{6866E3C8-116E-48AD-A4F4-087F4201A504}" destId="{E1084CA6-8751-4B1D-98C7-27FC5F817D96}" srcOrd="1" destOrd="0" presId="urn:microsoft.com/office/officeart/2005/8/layout/vList2"/>
    <dgm:cxn modelId="{92F8982A-BEA5-4196-8854-5B557179AB35}" type="presParOf" srcId="{6866E3C8-116E-48AD-A4F4-087F4201A504}" destId="{1ABE3B90-85AF-454B-97BB-B80E604A71E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16F9157C-E5D3-4004-B13C-598DDA3D5AFC}">
      <dgm:prSet/>
      <dgm:spPr/>
      <dgm:t>
        <a:bodyPr/>
        <a:lstStyle/>
        <a:p>
          <a:r>
            <a:rPr lang="tr-TR" smtClean="0"/>
            <a:t>Tendency to plan and implement vocational and technical education activities rather than innovative initiatives</a:t>
          </a:r>
          <a:endParaRPr lang="tr-TR" dirty="0" smtClean="0"/>
        </a:p>
      </dgm:t>
    </dgm:pt>
    <dgm:pt modelId="{8FBCDC62-E966-4E9C-8768-0ECD4B2C0182}" type="parTrans" cxnId="{D3925B4F-AAA1-4383-B99B-D7D2FB890701}">
      <dgm:prSet/>
      <dgm:spPr/>
      <dgm:t>
        <a:bodyPr/>
        <a:lstStyle/>
        <a:p>
          <a:endParaRPr lang="tr-TR"/>
        </a:p>
      </dgm:t>
    </dgm:pt>
    <dgm:pt modelId="{B0B9DC62-D6A1-4D78-8DEE-AC1C44584286}" type="sibTrans" cxnId="{D3925B4F-AAA1-4383-B99B-D7D2FB890701}">
      <dgm:prSet/>
      <dgm:spPr/>
      <dgm:t>
        <a:bodyPr/>
        <a:lstStyle/>
        <a:p>
          <a:endParaRPr lang="tr-TR"/>
        </a:p>
      </dgm:t>
    </dgm:pt>
    <dgm:pt modelId="{FFD7C1C3-F08A-4859-8630-C7627C695FE8}">
      <dgm:prSet/>
      <dgm:spPr/>
      <dgm:t>
        <a:bodyPr/>
        <a:lstStyle/>
        <a:p>
          <a:r>
            <a:rPr lang="tr-TR" smtClean="0"/>
            <a:t>Insufficient experience of Grant beneficiaries on Project management and building up partnerships</a:t>
          </a:r>
          <a:endParaRPr lang="tr-TR" dirty="0" smtClean="0"/>
        </a:p>
      </dgm:t>
    </dgm:pt>
    <dgm:pt modelId="{380C2EF3-6B65-482C-A756-6A92725A24D8}" type="parTrans" cxnId="{27497F10-5EC2-4711-8B9E-62E9673E12B6}">
      <dgm:prSet/>
      <dgm:spPr/>
      <dgm:t>
        <a:bodyPr/>
        <a:lstStyle/>
        <a:p>
          <a:endParaRPr lang="tr-TR"/>
        </a:p>
      </dgm:t>
    </dgm:pt>
    <dgm:pt modelId="{7A537B2D-6D91-434C-AA23-3CE5C05F7E77}" type="sibTrans" cxnId="{27497F10-5EC2-4711-8B9E-62E9673E12B6}">
      <dgm:prSet/>
      <dgm:spPr/>
      <dgm:t>
        <a:bodyPr/>
        <a:lstStyle/>
        <a:p>
          <a:endParaRPr lang="tr-TR"/>
        </a:p>
      </dgm:t>
    </dgm:pt>
    <dgm:pt modelId="{7032F73E-EFDF-4C21-989F-7DD01FC26FD6}">
      <dgm:prSet/>
      <dgm:spPr/>
      <dgm:t>
        <a:bodyPr/>
        <a:lstStyle/>
        <a:p>
          <a:r>
            <a:rPr lang="tr-TR" b="0" dirty="0" err="1" smtClean="0"/>
            <a:t>Supply</a:t>
          </a:r>
          <a:r>
            <a:rPr lang="tr-TR" b="0" dirty="0" smtClean="0"/>
            <a:t> </a:t>
          </a:r>
          <a:r>
            <a:rPr lang="tr-TR" b="0" dirty="0" err="1" smtClean="0"/>
            <a:t>side</a:t>
          </a:r>
          <a:r>
            <a:rPr lang="tr-TR" b="0" dirty="0" smtClean="0"/>
            <a:t> </a:t>
          </a:r>
          <a:r>
            <a:rPr lang="tr-TR" b="0" dirty="0" err="1" smtClean="0"/>
            <a:t>institutions</a:t>
          </a:r>
          <a:r>
            <a:rPr lang="tr-TR" b="0" dirty="0" smtClean="0"/>
            <a:t> </a:t>
          </a:r>
          <a:r>
            <a:rPr lang="tr-TR" b="0" dirty="0" err="1" smtClean="0"/>
            <a:t>are</a:t>
          </a:r>
          <a:r>
            <a:rPr lang="tr-TR" b="0" dirty="0" smtClean="0"/>
            <a:t> </a:t>
          </a:r>
          <a:r>
            <a:rPr lang="tr-TR" b="0" dirty="0" err="1" smtClean="0"/>
            <a:t>more</a:t>
          </a:r>
          <a:r>
            <a:rPr lang="tr-TR" b="0" dirty="0" smtClean="0"/>
            <a:t> </a:t>
          </a:r>
          <a:r>
            <a:rPr lang="tr-TR" b="0" dirty="0" err="1" smtClean="0"/>
            <a:t>devoted</a:t>
          </a:r>
          <a:r>
            <a:rPr lang="tr-TR" b="0" dirty="0" smtClean="0"/>
            <a:t> </a:t>
          </a:r>
          <a:r>
            <a:rPr lang="tr-TR" b="0" dirty="0" err="1" smtClean="0"/>
            <a:t>to</a:t>
          </a:r>
          <a:r>
            <a:rPr lang="tr-TR" b="0" dirty="0" smtClean="0"/>
            <a:t> </a:t>
          </a:r>
          <a:r>
            <a:rPr lang="tr-TR" b="0" dirty="0" err="1" smtClean="0"/>
            <a:t>partnership</a:t>
          </a:r>
          <a:r>
            <a:rPr lang="tr-TR" b="0" dirty="0" smtClean="0"/>
            <a:t> </a:t>
          </a:r>
          <a:r>
            <a:rPr lang="tr-TR" b="0" dirty="0" err="1" smtClean="0"/>
            <a:t>obligations</a:t>
          </a:r>
          <a:r>
            <a:rPr lang="tr-TR" b="0" dirty="0" smtClean="0"/>
            <a:t> </a:t>
          </a:r>
          <a:r>
            <a:rPr lang="tr-TR" b="0" dirty="0" err="1" smtClean="0"/>
            <a:t>than</a:t>
          </a:r>
          <a:r>
            <a:rPr lang="tr-TR" b="0" dirty="0" smtClean="0"/>
            <a:t> </a:t>
          </a:r>
          <a:r>
            <a:rPr lang="tr-TR" b="0" dirty="0" err="1" smtClean="0"/>
            <a:t>the</a:t>
          </a:r>
          <a:r>
            <a:rPr lang="tr-TR" b="0" dirty="0" smtClean="0"/>
            <a:t> </a:t>
          </a:r>
          <a:r>
            <a:rPr lang="tr-TR" b="0" dirty="0" err="1" smtClean="0"/>
            <a:t>demand</a:t>
          </a:r>
          <a:r>
            <a:rPr lang="tr-TR" b="0" dirty="0" smtClean="0"/>
            <a:t> </a:t>
          </a:r>
          <a:r>
            <a:rPr lang="tr-TR" b="0" dirty="0" err="1" smtClean="0"/>
            <a:t>side</a:t>
          </a:r>
          <a:endParaRPr lang="tr-TR" b="0" dirty="0" smtClean="0"/>
        </a:p>
      </dgm:t>
    </dgm:pt>
    <dgm:pt modelId="{D4B1428D-FF89-44CB-99B6-87B789E9EF06}" type="parTrans" cxnId="{B79ECBA1-882C-4FD1-9F06-7B3790ADDF91}">
      <dgm:prSet/>
      <dgm:spPr/>
      <dgm:t>
        <a:bodyPr/>
        <a:lstStyle/>
        <a:p>
          <a:endParaRPr lang="tr-TR"/>
        </a:p>
      </dgm:t>
    </dgm:pt>
    <dgm:pt modelId="{FE88E37C-E39B-412F-80C2-2229F3D5FB21}" type="sibTrans" cxnId="{B79ECBA1-882C-4FD1-9F06-7B3790ADDF91}">
      <dgm:prSet/>
      <dgm:spPr/>
      <dgm:t>
        <a:bodyPr/>
        <a:lstStyle/>
        <a:p>
          <a:endParaRPr lang="tr-TR"/>
        </a:p>
      </dgm:t>
    </dgm:pt>
    <dgm:pt modelId="{1AB00017-3D0F-461D-B9E1-FD0429B75163}">
      <dgm:prSet/>
      <dgm:spPr/>
      <dgm:t>
        <a:bodyPr/>
        <a:lstStyle/>
        <a:p>
          <a:r>
            <a:rPr lang="tr-TR" smtClean="0"/>
            <a:t>Low concentration on horizontal issues in the projects</a:t>
          </a:r>
          <a:endParaRPr lang="tr-TR" dirty="0" smtClean="0"/>
        </a:p>
      </dgm:t>
    </dgm:pt>
    <dgm:pt modelId="{7FF52E78-4DE5-4353-8C06-2394B016BF38}" type="parTrans" cxnId="{44664EAF-4704-43E5-B2E5-8D44DBC73422}">
      <dgm:prSet/>
      <dgm:spPr/>
      <dgm:t>
        <a:bodyPr/>
        <a:lstStyle/>
        <a:p>
          <a:endParaRPr lang="tr-TR"/>
        </a:p>
      </dgm:t>
    </dgm:pt>
    <dgm:pt modelId="{A63C9917-0698-4A6A-95C4-18B975053DF7}" type="sibTrans" cxnId="{44664EAF-4704-43E5-B2E5-8D44DBC73422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5" custScaleY="123987" custLinFactY="-125133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CD7C768E-1706-41E4-B164-C251881A1E71}" type="pres">
      <dgm:prSet presAssocID="{16F9157C-E5D3-4004-B13C-598DDA3D5AF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0A98294-5E6D-47EB-93B4-03E6C5C9E800}" type="pres">
      <dgm:prSet presAssocID="{B0B9DC62-D6A1-4D78-8DEE-AC1C44584286}" presName="spacer" presStyleCnt="0"/>
      <dgm:spPr/>
    </dgm:pt>
    <dgm:pt modelId="{C790F859-577E-497D-88BE-7B30A2551EC3}" type="pres">
      <dgm:prSet presAssocID="{FFD7C1C3-F08A-4859-8630-C7627C695FE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4685C4A-5E6F-4329-8D03-72EDCBE3AD67}" type="pres">
      <dgm:prSet presAssocID="{7A537B2D-6D91-434C-AA23-3CE5C05F7E77}" presName="spacer" presStyleCnt="0"/>
      <dgm:spPr/>
    </dgm:pt>
    <dgm:pt modelId="{D537E883-1B9B-4A39-B336-BDFEBF3C9C1A}" type="pres">
      <dgm:prSet presAssocID="{7032F73E-EFDF-4C21-989F-7DD01FC26FD6}" presName="parentText" presStyleLbl="node1" presStyleIdx="3" presStyleCnt="5" custScaleY="8869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3F10CA-EE62-4998-BFB2-F5177C94D437}" type="pres">
      <dgm:prSet presAssocID="{FE88E37C-E39B-412F-80C2-2229F3D5FB21}" presName="spacer" presStyleCnt="0"/>
      <dgm:spPr/>
    </dgm:pt>
    <dgm:pt modelId="{A6C853CC-55CD-4D4A-AF0E-A9EB56E5AFA3}" type="pres">
      <dgm:prSet presAssocID="{1AB00017-3D0F-461D-B9E1-FD0429B75163}" presName="parentText" presStyleLbl="node1" presStyleIdx="4" presStyleCnt="5" custScaleY="916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7497F10-5EC2-4711-8B9E-62E9673E12B6}" srcId="{F4591F93-623A-45E0-A09D-BBF16A289401}" destId="{FFD7C1C3-F08A-4859-8630-C7627C695FE8}" srcOrd="2" destOrd="0" parTransId="{380C2EF3-6B65-482C-A756-6A92725A24D8}" sibTransId="{7A537B2D-6D91-434C-AA23-3CE5C05F7E77}"/>
    <dgm:cxn modelId="{F9430C49-D56E-4D1C-8A75-92C656B4315E}" type="presOf" srcId="{BB32E1B8-43D2-40EA-886D-0DD7886B8041}" destId="{BBED9E03-994F-4D8A-B451-419BDB7FAB4E}" srcOrd="0" destOrd="0" presId="urn:microsoft.com/office/officeart/2005/8/layout/vList2"/>
    <dgm:cxn modelId="{8F73C233-EF07-4607-BCD2-FF3C3F9166FC}" type="presOf" srcId="{7032F73E-EFDF-4C21-989F-7DD01FC26FD6}" destId="{D537E883-1B9B-4A39-B336-BDFEBF3C9C1A}" srcOrd="0" destOrd="0" presId="urn:microsoft.com/office/officeart/2005/8/layout/vList2"/>
    <dgm:cxn modelId="{B6BB2492-18BC-4ED3-BF3A-4BF2EE5A6226}" type="presOf" srcId="{16F9157C-E5D3-4004-B13C-598DDA3D5AFC}" destId="{CD7C768E-1706-41E4-B164-C251881A1E71}" srcOrd="0" destOrd="0" presId="urn:microsoft.com/office/officeart/2005/8/layout/vList2"/>
    <dgm:cxn modelId="{44664EAF-4704-43E5-B2E5-8D44DBC73422}" srcId="{F4591F93-623A-45E0-A09D-BBF16A289401}" destId="{1AB00017-3D0F-461D-B9E1-FD0429B75163}" srcOrd="4" destOrd="0" parTransId="{7FF52E78-4DE5-4353-8C06-2394B016BF38}" sibTransId="{A63C9917-0698-4A6A-95C4-18B975053DF7}"/>
    <dgm:cxn modelId="{D34AE927-FF59-4DEF-9051-BED6710E3E44}" type="presOf" srcId="{FFD7C1C3-F08A-4859-8630-C7627C695FE8}" destId="{C790F859-577E-497D-88BE-7B30A2551EC3}" srcOrd="0" destOrd="0" presId="urn:microsoft.com/office/officeart/2005/8/layout/vList2"/>
    <dgm:cxn modelId="{CD6A858C-BBEC-48AC-8AC9-EB90ABC9E004}" type="presOf" srcId="{F4591F93-623A-45E0-A09D-BBF16A289401}" destId="{6866E3C8-116E-48AD-A4F4-087F4201A504}" srcOrd="0" destOrd="0" presId="urn:microsoft.com/office/officeart/2005/8/layout/vList2"/>
    <dgm:cxn modelId="{43D33F71-7999-451F-93A1-AE0417B0FF03}" type="presOf" srcId="{1AB00017-3D0F-461D-B9E1-FD0429B75163}" destId="{A6C853CC-55CD-4D4A-AF0E-A9EB56E5AFA3}" srcOrd="0" destOrd="0" presId="urn:microsoft.com/office/officeart/2005/8/layout/vList2"/>
    <dgm:cxn modelId="{D3925B4F-AAA1-4383-B99B-D7D2FB890701}" srcId="{F4591F93-623A-45E0-A09D-BBF16A289401}" destId="{16F9157C-E5D3-4004-B13C-598DDA3D5AFC}" srcOrd="1" destOrd="0" parTransId="{8FBCDC62-E966-4E9C-8768-0ECD4B2C0182}" sibTransId="{B0B9DC62-D6A1-4D78-8DEE-AC1C44584286}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B79ECBA1-882C-4FD1-9F06-7B3790ADDF91}" srcId="{F4591F93-623A-45E0-A09D-BBF16A289401}" destId="{7032F73E-EFDF-4C21-989F-7DD01FC26FD6}" srcOrd="3" destOrd="0" parTransId="{D4B1428D-FF89-44CB-99B6-87B789E9EF06}" sibTransId="{FE88E37C-E39B-412F-80C2-2229F3D5FB21}"/>
    <dgm:cxn modelId="{99AE4FB8-D4A9-4831-9A53-FD14AE295648}" type="presParOf" srcId="{6866E3C8-116E-48AD-A4F4-087F4201A504}" destId="{BBED9E03-994F-4D8A-B451-419BDB7FAB4E}" srcOrd="0" destOrd="0" presId="urn:microsoft.com/office/officeart/2005/8/layout/vList2"/>
    <dgm:cxn modelId="{359AD7C0-E891-41CE-AAC7-B0B346AB3982}" type="presParOf" srcId="{6866E3C8-116E-48AD-A4F4-087F4201A504}" destId="{E1084CA6-8751-4B1D-98C7-27FC5F817D96}" srcOrd="1" destOrd="0" presId="urn:microsoft.com/office/officeart/2005/8/layout/vList2"/>
    <dgm:cxn modelId="{F28435DC-46F6-4945-B3E8-A5338358B10A}" type="presParOf" srcId="{6866E3C8-116E-48AD-A4F4-087F4201A504}" destId="{CD7C768E-1706-41E4-B164-C251881A1E71}" srcOrd="2" destOrd="0" presId="urn:microsoft.com/office/officeart/2005/8/layout/vList2"/>
    <dgm:cxn modelId="{B4C76784-6254-431B-8410-6FEA8AC94027}" type="presParOf" srcId="{6866E3C8-116E-48AD-A4F4-087F4201A504}" destId="{40A98294-5E6D-47EB-93B4-03E6C5C9E800}" srcOrd="3" destOrd="0" presId="urn:microsoft.com/office/officeart/2005/8/layout/vList2"/>
    <dgm:cxn modelId="{1BB4E86C-258A-4232-87C6-E79C09CCAA8E}" type="presParOf" srcId="{6866E3C8-116E-48AD-A4F4-087F4201A504}" destId="{C790F859-577E-497D-88BE-7B30A2551EC3}" srcOrd="4" destOrd="0" presId="urn:microsoft.com/office/officeart/2005/8/layout/vList2"/>
    <dgm:cxn modelId="{55F45352-F2F5-4C80-9FC7-DA866F2602AD}" type="presParOf" srcId="{6866E3C8-116E-48AD-A4F4-087F4201A504}" destId="{E4685C4A-5E6F-4329-8D03-72EDCBE3AD67}" srcOrd="5" destOrd="0" presId="urn:microsoft.com/office/officeart/2005/8/layout/vList2"/>
    <dgm:cxn modelId="{0A029BF2-4A02-4FEF-A3B9-6B64186E8591}" type="presParOf" srcId="{6866E3C8-116E-48AD-A4F4-087F4201A504}" destId="{D537E883-1B9B-4A39-B336-BDFEBF3C9C1A}" srcOrd="6" destOrd="0" presId="urn:microsoft.com/office/officeart/2005/8/layout/vList2"/>
    <dgm:cxn modelId="{D2887594-A049-408B-AA21-2893C783CACC}" type="presParOf" srcId="{6866E3C8-116E-48AD-A4F4-087F4201A504}" destId="{883F10CA-EE62-4998-BFB2-F5177C94D437}" srcOrd="7" destOrd="0" presId="urn:microsoft.com/office/officeart/2005/8/layout/vList2"/>
    <dgm:cxn modelId="{A9748E52-6014-48EC-8EFC-E16FD5B30020}" type="presParOf" srcId="{6866E3C8-116E-48AD-A4F4-087F4201A504}" destId="{A6C853CC-55CD-4D4A-AF0E-A9EB56E5AFA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48D62176-96C3-4683-B426-EBF60126E1EB}">
      <dgm:prSet/>
      <dgm:spPr/>
      <dgm:t>
        <a:bodyPr/>
        <a:lstStyle/>
        <a:p>
          <a:r>
            <a:rPr lang="en-GB" dirty="0" smtClean="0"/>
            <a:t>Operation Beneficiaries utilises less than expected from the outcomes of grant projects </a:t>
          </a:r>
        </a:p>
      </dgm:t>
    </dgm:pt>
    <dgm:pt modelId="{1C58CEA9-D5B4-4760-B60C-4C183163AC79}" type="parTrans" cxnId="{D44CBA7A-41D4-434B-A976-2E96AD180F24}">
      <dgm:prSet/>
      <dgm:spPr/>
      <dgm:t>
        <a:bodyPr/>
        <a:lstStyle/>
        <a:p>
          <a:endParaRPr lang="tr-TR"/>
        </a:p>
      </dgm:t>
    </dgm:pt>
    <dgm:pt modelId="{202FFF50-49F8-430F-B5E8-62A3BA4EC2C3}" type="sibTrans" cxnId="{D44CBA7A-41D4-434B-A976-2E96AD180F24}">
      <dgm:prSet/>
      <dgm:spPr/>
      <dgm:t>
        <a:bodyPr/>
        <a:lstStyle/>
        <a:p>
          <a:endParaRPr lang="tr-TR"/>
        </a:p>
      </dgm:t>
    </dgm:pt>
    <dgm:pt modelId="{DC47F96B-3CF4-4EFC-A061-5AE35466A32C}">
      <dgm:prSet/>
      <dgm:spPr/>
      <dgm:t>
        <a:bodyPr/>
        <a:lstStyle/>
        <a:p>
          <a:r>
            <a:rPr lang="tr-TR" dirty="0" err="1" smtClean="0"/>
            <a:t>Insufficient</a:t>
          </a:r>
          <a:r>
            <a:rPr lang="tr-TR" dirty="0" smtClean="0"/>
            <a:t> </a:t>
          </a:r>
          <a:r>
            <a:rPr lang="en-GB" dirty="0" smtClean="0"/>
            <a:t>connection between grant programs and Technical Assistance contracts</a:t>
          </a:r>
        </a:p>
      </dgm:t>
    </dgm:pt>
    <dgm:pt modelId="{2372FC1B-EE9B-426E-9000-4A1E648D7216}" type="parTrans" cxnId="{AD9A1703-CD21-4749-A796-43A5143FC91E}">
      <dgm:prSet/>
      <dgm:spPr/>
      <dgm:t>
        <a:bodyPr/>
        <a:lstStyle/>
        <a:p>
          <a:endParaRPr lang="tr-TR"/>
        </a:p>
      </dgm:t>
    </dgm:pt>
    <dgm:pt modelId="{601C1B0F-D2FB-4EAE-B361-251979D11013}" type="sibTrans" cxnId="{AD9A1703-CD21-4749-A796-43A5143FC91E}">
      <dgm:prSet/>
      <dgm:spPr/>
      <dgm:t>
        <a:bodyPr/>
        <a:lstStyle/>
        <a:p>
          <a:endParaRPr lang="tr-TR"/>
        </a:p>
      </dgm:t>
    </dgm:pt>
    <dgm:pt modelId="{A2E77D3E-F5A7-4606-9A4F-052359766DD7}">
      <dgm:prSet/>
      <dgm:spPr/>
      <dgm:t>
        <a:bodyPr/>
        <a:lstStyle/>
        <a:p>
          <a:r>
            <a:rPr lang="en-GB" b="0" dirty="0" smtClean="0"/>
            <a:t>Inadequate reliable data and difficulties to measure the impacts</a:t>
          </a:r>
        </a:p>
      </dgm:t>
    </dgm:pt>
    <dgm:pt modelId="{FCA0D1FF-C327-4374-AD54-E871EEB54F15}" type="parTrans" cxnId="{1781DBC4-D252-4A6E-B502-7FB0D4165068}">
      <dgm:prSet/>
      <dgm:spPr/>
      <dgm:t>
        <a:bodyPr/>
        <a:lstStyle/>
        <a:p>
          <a:endParaRPr lang="tr-TR"/>
        </a:p>
      </dgm:t>
    </dgm:pt>
    <dgm:pt modelId="{78C93BF8-2C6C-49F9-A611-5DC63F300F41}" type="sibTrans" cxnId="{1781DBC4-D252-4A6E-B502-7FB0D4165068}">
      <dgm:prSet/>
      <dgm:spPr/>
      <dgm:t>
        <a:bodyPr/>
        <a:lstStyle/>
        <a:p>
          <a:endParaRPr lang="tr-TR"/>
        </a:p>
      </dgm:t>
    </dgm:pt>
    <dgm:pt modelId="{377592E7-0260-44AB-946B-BABA034687DE}">
      <dgm:prSet/>
      <dgm:spPr/>
      <dgm:t>
        <a:bodyPr/>
        <a:lstStyle/>
        <a:p>
          <a:r>
            <a:rPr lang="tr-TR" dirty="0" smtClean="0"/>
            <a:t>Transfer of </a:t>
          </a:r>
          <a:r>
            <a:rPr lang="tr-TR" dirty="0" err="1" smtClean="0"/>
            <a:t>experience</a:t>
          </a:r>
          <a:r>
            <a:rPr lang="tr-TR" dirty="0" smtClean="0"/>
            <a:t> </a:t>
          </a:r>
          <a:r>
            <a:rPr lang="tr-TR" dirty="0" err="1" smtClean="0"/>
            <a:t>between</a:t>
          </a:r>
          <a:r>
            <a:rPr lang="tr-TR" dirty="0" smtClean="0"/>
            <a:t> </a:t>
          </a:r>
          <a:r>
            <a:rPr lang="tr-TR" dirty="0" err="1" smtClean="0"/>
            <a:t>east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west</a:t>
          </a:r>
          <a:r>
            <a:rPr lang="tr-TR" dirty="0" smtClean="0"/>
            <a:t> is </a:t>
          </a:r>
          <a:r>
            <a:rPr lang="tr-TR" dirty="0" err="1" smtClean="0"/>
            <a:t>insufficient</a:t>
          </a:r>
          <a:endParaRPr lang="tr-TR" dirty="0"/>
        </a:p>
      </dgm:t>
    </dgm:pt>
    <dgm:pt modelId="{72545745-1908-4C6F-A28A-342C9561DF40}" type="parTrans" cxnId="{65F20256-2107-4417-9973-BF49F58C496C}">
      <dgm:prSet/>
      <dgm:spPr/>
    </dgm:pt>
    <dgm:pt modelId="{CAB1AB06-C9BF-4D94-9EBF-FA30FCD37464}" type="sibTrans" cxnId="{65F20256-2107-4417-9973-BF49F58C496C}">
      <dgm:prSet/>
      <dgm:spPr/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5" custScaleY="123987" custLinFactY="-125133" custLinFactNeighborX="12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5B354F33-D07A-4200-A89C-1451762AD30C}" type="pres">
      <dgm:prSet presAssocID="{48D62176-96C3-4683-B426-EBF60126E1E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647873-9813-4910-B07A-143C3E36AC63}" type="pres">
      <dgm:prSet presAssocID="{202FFF50-49F8-430F-B5E8-62A3BA4EC2C3}" presName="spacer" presStyleCnt="0"/>
      <dgm:spPr/>
    </dgm:pt>
    <dgm:pt modelId="{739ED66A-E41A-4852-948E-9E81370CC6CA}" type="pres">
      <dgm:prSet presAssocID="{DC47F96B-3CF4-4EFC-A061-5AE35466A32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F3D1BE-A687-4399-8944-9F9BCE179351}" type="pres">
      <dgm:prSet presAssocID="{601C1B0F-D2FB-4EAE-B361-251979D11013}" presName="spacer" presStyleCnt="0"/>
      <dgm:spPr/>
    </dgm:pt>
    <dgm:pt modelId="{4ADE79FE-BFCE-4246-AF83-98472DE8B2DB}" type="pres">
      <dgm:prSet presAssocID="{377592E7-0260-44AB-946B-BABA034687D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76510E-0994-4021-BE6B-342A117B9F7B}" type="pres">
      <dgm:prSet presAssocID="{CAB1AB06-C9BF-4D94-9EBF-FA30FCD37464}" presName="spacer" presStyleCnt="0"/>
      <dgm:spPr/>
    </dgm:pt>
    <dgm:pt modelId="{C270FD5C-3E5E-49B8-B566-AC592655DB32}" type="pres">
      <dgm:prSet presAssocID="{A2E77D3E-F5A7-4606-9A4F-052359766DD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85E69E6-2737-427B-BEB0-627AFD65387C}" type="presOf" srcId="{A2E77D3E-F5A7-4606-9A4F-052359766DD7}" destId="{C270FD5C-3E5E-49B8-B566-AC592655DB32}" srcOrd="0" destOrd="0" presId="urn:microsoft.com/office/officeart/2005/8/layout/vList2"/>
    <dgm:cxn modelId="{1781DBC4-D252-4A6E-B502-7FB0D4165068}" srcId="{F4591F93-623A-45E0-A09D-BBF16A289401}" destId="{A2E77D3E-F5A7-4606-9A4F-052359766DD7}" srcOrd="4" destOrd="0" parTransId="{FCA0D1FF-C327-4374-AD54-E871EEB54F15}" sibTransId="{78C93BF8-2C6C-49F9-A611-5DC63F300F41}"/>
    <dgm:cxn modelId="{28EFEB35-F25B-4AE3-B258-A98CC0C69FFD}" type="presOf" srcId="{F4591F93-623A-45E0-A09D-BBF16A289401}" destId="{6866E3C8-116E-48AD-A4F4-087F4201A504}" srcOrd="0" destOrd="0" presId="urn:microsoft.com/office/officeart/2005/8/layout/vList2"/>
    <dgm:cxn modelId="{B83E78B3-B295-4B10-BF8D-116C55C7A562}" type="presOf" srcId="{377592E7-0260-44AB-946B-BABA034687DE}" destId="{4ADE79FE-BFCE-4246-AF83-98472DE8B2DB}" srcOrd="0" destOrd="0" presId="urn:microsoft.com/office/officeart/2005/8/layout/vList2"/>
    <dgm:cxn modelId="{AD9A1703-CD21-4749-A796-43A5143FC91E}" srcId="{F4591F93-623A-45E0-A09D-BBF16A289401}" destId="{DC47F96B-3CF4-4EFC-A061-5AE35466A32C}" srcOrd="2" destOrd="0" parTransId="{2372FC1B-EE9B-426E-9000-4A1E648D7216}" sibTransId="{601C1B0F-D2FB-4EAE-B361-251979D11013}"/>
    <dgm:cxn modelId="{1DFC14DC-B07F-46D1-AC63-DF4913698D53}" type="presOf" srcId="{BB32E1B8-43D2-40EA-886D-0DD7886B8041}" destId="{BBED9E03-994F-4D8A-B451-419BDB7FAB4E}" srcOrd="0" destOrd="0" presId="urn:microsoft.com/office/officeart/2005/8/layout/vList2"/>
    <dgm:cxn modelId="{7F7632EB-37A0-4D77-823A-D4D27DD5E107}" type="presOf" srcId="{DC47F96B-3CF4-4EFC-A061-5AE35466A32C}" destId="{739ED66A-E41A-4852-948E-9E81370CC6CA}" srcOrd="0" destOrd="0" presId="urn:microsoft.com/office/officeart/2005/8/layout/vList2"/>
    <dgm:cxn modelId="{65F20256-2107-4417-9973-BF49F58C496C}" srcId="{F4591F93-623A-45E0-A09D-BBF16A289401}" destId="{377592E7-0260-44AB-946B-BABA034687DE}" srcOrd="3" destOrd="0" parTransId="{72545745-1908-4C6F-A28A-342C9561DF40}" sibTransId="{CAB1AB06-C9BF-4D94-9EBF-FA30FCD37464}"/>
    <dgm:cxn modelId="{D44CBA7A-41D4-434B-A976-2E96AD180F24}" srcId="{F4591F93-623A-45E0-A09D-BBF16A289401}" destId="{48D62176-96C3-4683-B426-EBF60126E1EB}" srcOrd="1" destOrd="0" parTransId="{1C58CEA9-D5B4-4760-B60C-4C183163AC79}" sibTransId="{202FFF50-49F8-430F-B5E8-62A3BA4EC2C3}"/>
    <dgm:cxn modelId="{995812AA-22FB-4144-8EB4-9229E229086F}" type="presOf" srcId="{48D62176-96C3-4683-B426-EBF60126E1EB}" destId="{5B354F33-D07A-4200-A89C-1451762AD30C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5378B149-EBBD-459A-BAF6-3C1471120A87}" type="presParOf" srcId="{6866E3C8-116E-48AD-A4F4-087F4201A504}" destId="{BBED9E03-994F-4D8A-B451-419BDB7FAB4E}" srcOrd="0" destOrd="0" presId="urn:microsoft.com/office/officeart/2005/8/layout/vList2"/>
    <dgm:cxn modelId="{B3D43794-3DB9-4782-9551-16299E4E7F20}" type="presParOf" srcId="{6866E3C8-116E-48AD-A4F4-087F4201A504}" destId="{E1084CA6-8751-4B1D-98C7-27FC5F817D96}" srcOrd="1" destOrd="0" presId="urn:microsoft.com/office/officeart/2005/8/layout/vList2"/>
    <dgm:cxn modelId="{482E3209-5098-4B10-A452-460E8866E796}" type="presParOf" srcId="{6866E3C8-116E-48AD-A4F4-087F4201A504}" destId="{5B354F33-D07A-4200-A89C-1451762AD30C}" srcOrd="2" destOrd="0" presId="urn:microsoft.com/office/officeart/2005/8/layout/vList2"/>
    <dgm:cxn modelId="{8E5B40E2-E254-4797-BD17-C493BE445EF7}" type="presParOf" srcId="{6866E3C8-116E-48AD-A4F4-087F4201A504}" destId="{06647873-9813-4910-B07A-143C3E36AC63}" srcOrd="3" destOrd="0" presId="urn:microsoft.com/office/officeart/2005/8/layout/vList2"/>
    <dgm:cxn modelId="{BE443C96-14AD-4821-A1C9-20B730F552FA}" type="presParOf" srcId="{6866E3C8-116E-48AD-A4F4-087F4201A504}" destId="{739ED66A-E41A-4852-948E-9E81370CC6CA}" srcOrd="4" destOrd="0" presId="urn:microsoft.com/office/officeart/2005/8/layout/vList2"/>
    <dgm:cxn modelId="{A0A8D535-F91A-4FB0-8C99-736FE8C8C93B}" type="presParOf" srcId="{6866E3C8-116E-48AD-A4F4-087F4201A504}" destId="{80F3D1BE-A687-4399-8944-9F9BCE179351}" srcOrd="5" destOrd="0" presId="urn:microsoft.com/office/officeart/2005/8/layout/vList2"/>
    <dgm:cxn modelId="{5706225B-E3B3-4081-86F4-557624DB56A9}" type="presParOf" srcId="{6866E3C8-116E-48AD-A4F4-087F4201A504}" destId="{4ADE79FE-BFCE-4246-AF83-98472DE8B2DB}" srcOrd="6" destOrd="0" presId="urn:microsoft.com/office/officeart/2005/8/layout/vList2"/>
    <dgm:cxn modelId="{825A2522-E019-4313-B105-900B4697AECC}" type="presParOf" srcId="{6866E3C8-116E-48AD-A4F4-087F4201A504}" destId="{9676510E-0994-4021-BE6B-342A117B9F7B}" srcOrd="7" destOrd="0" presId="urn:microsoft.com/office/officeart/2005/8/layout/vList2"/>
    <dgm:cxn modelId="{A4554F4A-4EAE-4091-B804-81DDA88D2017}" type="presParOf" srcId="{6866E3C8-116E-48AD-A4F4-087F4201A504}" destId="{C270FD5C-3E5E-49B8-B566-AC592655DB3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600" b="1" dirty="0" smtClean="0"/>
            <a:t>FINDINGS - </a:t>
          </a:r>
          <a:r>
            <a:rPr lang="tr-TR" sz="1600" b="1" dirty="0" err="1" smtClean="0"/>
            <a:t>Grants</a:t>
          </a:r>
          <a:endParaRPr lang="tr-TR" sz="16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22B46FDE-C581-4F0F-A451-FA6AD67EC2A7}">
      <dgm:prSet/>
      <dgm:spPr/>
      <dgm:t>
        <a:bodyPr/>
        <a:lstStyle/>
        <a:p>
          <a:r>
            <a:rPr lang="tr-TR" dirty="0" err="1" smtClean="0"/>
            <a:t>Increasing</a:t>
          </a:r>
          <a:r>
            <a:rPr lang="tr-TR" dirty="0" smtClean="0"/>
            <a:t> </a:t>
          </a:r>
          <a:r>
            <a:rPr lang="tr-TR" dirty="0" err="1" smtClean="0"/>
            <a:t>the</a:t>
          </a:r>
          <a:r>
            <a:rPr lang="tr-TR" dirty="0" smtClean="0"/>
            <a:t> </a:t>
          </a:r>
          <a:r>
            <a:rPr lang="tr-TR" dirty="0" err="1" smtClean="0"/>
            <a:t>absorbtion</a:t>
          </a:r>
          <a:r>
            <a:rPr lang="tr-TR" dirty="0" smtClean="0"/>
            <a:t> </a:t>
          </a:r>
          <a:r>
            <a:rPr lang="tr-TR" dirty="0" err="1" smtClean="0"/>
            <a:t>capacity</a:t>
          </a:r>
          <a:endParaRPr lang="tr-TR" dirty="0" smtClean="0"/>
        </a:p>
      </dgm:t>
    </dgm:pt>
    <dgm:pt modelId="{0DEB2E46-F27C-4A59-BCB0-F18A9E202391}" type="parTrans" cxnId="{B6841508-09CF-47A4-8E43-BC68E9C324CA}">
      <dgm:prSet/>
      <dgm:spPr/>
      <dgm:t>
        <a:bodyPr/>
        <a:lstStyle/>
        <a:p>
          <a:endParaRPr lang="tr-TR"/>
        </a:p>
      </dgm:t>
    </dgm:pt>
    <dgm:pt modelId="{5113119F-B8E1-44E2-91AA-30DDFCA233E3}" type="sibTrans" cxnId="{B6841508-09CF-47A4-8E43-BC68E9C324CA}">
      <dgm:prSet/>
      <dgm:spPr/>
      <dgm:t>
        <a:bodyPr/>
        <a:lstStyle/>
        <a:p>
          <a:endParaRPr lang="tr-TR"/>
        </a:p>
      </dgm:t>
    </dgm:pt>
    <dgm:pt modelId="{4F0036C7-3642-4C51-BF88-775551B08DA9}">
      <dgm:prSet/>
      <dgm:spPr/>
      <dgm:t>
        <a:bodyPr/>
        <a:lstStyle/>
        <a:p>
          <a:r>
            <a:rPr lang="tr-TR" dirty="0" err="1" smtClean="0"/>
            <a:t>Providing</a:t>
          </a:r>
          <a:r>
            <a:rPr lang="tr-TR" dirty="0" smtClean="0"/>
            <a:t> </a:t>
          </a:r>
          <a:r>
            <a:rPr lang="tr-TR" dirty="0" err="1" smtClean="0"/>
            <a:t>technical</a:t>
          </a:r>
          <a:r>
            <a:rPr lang="tr-TR" dirty="0" smtClean="0"/>
            <a:t> </a:t>
          </a:r>
          <a:r>
            <a:rPr lang="tr-TR" dirty="0" err="1" smtClean="0"/>
            <a:t>assistance</a:t>
          </a:r>
          <a:r>
            <a:rPr lang="tr-TR" dirty="0" smtClean="0"/>
            <a:t> </a:t>
          </a:r>
          <a:r>
            <a:rPr lang="tr-TR" dirty="0" err="1" smtClean="0"/>
            <a:t>to</a:t>
          </a:r>
          <a:r>
            <a:rPr lang="tr-TR" dirty="0" smtClean="0"/>
            <a:t> </a:t>
          </a:r>
          <a:r>
            <a:rPr lang="tr-TR" dirty="0" err="1" smtClean="0"/>
            <a:t>potential</a:t>
          </a:r>
          <a:r>
            <a:rPr lang="tr-TR" dirty="0" smtClean="0"/>
            <a:t> </a:t>
          </a:r>
          <a:r>
            <a:rPr lang="tr-TR" dirty="0" err="1" smtClean="0"/>
            <a:t>beneficiaries</a:t>
          </a:r>
          <a:r>
            <a:rPr lang="tr-TR" dirty="0" smtClean="0"/>
            <a:t> </a:t>
          </a:r>
        </a:p>
      </dgm:t>
    </dgm:pt>
    <dgm:pt modelId="{542F1543-CED8-44DD-BB2E-00692A4FEC6D}" type="parTrans" cxnId="{82C09020-D3BA-41C1-8D9C-C8FFED6550D2}">
      <dgm:prSet/>
      <dgm:spPr/>
      <dgm:t>
        <a:bodyPr/>
        <a:lstStyle/>
        <a:p>
          <a:endParaRPr lang="tr-TR"/>
        </a:p>
      </dgm:t>
    </dgm:pt>
    <dgm:pt modelId="{87356B79-3F39-421F-90A4-F7EF0B14C36F}" type="sibTrans" cxnId="{82C09020-D3BA-41C1-8D9C-C8FFED6550D2}">
      <dgm:prSet/>
      <dgm:spPr/>
      <dgm:t>
        <a:bodyPr/>
        <a:lstStyle/>
        <a:p>
          <a:endParaRPr lang="tr-TR"/>
        </a:p>
      </dgm:t>
    </dgm:pt>
    <dgm:pt modelId="{9ABAE5D7-730B-4036-9C73-21D7C9436E44}">
      <dgm:prSet/>
      <dgm:spPr/>
      <dgm:t>
        <a:bodyPr/>
        <a:lstStyle/>
        <a:p>
          <a:r>
            <a:rPr lang="tr-TR" dirty="0" err="1" smtClean="0"/>
            <a:t>Obligatory</a:t>
          </a:r>
          <a:r>
            <a:rPr lang="tr-TR" dirty="0" smtClean="0"/>
            <a:t> </a:t>
          </a:r>
          <a:r>
            <a:rPr lang="tr-TR" dirty="0" err="1" smtClean="0"/>
            <a:t>partnerships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introducing</a:t>
          </a:r>
          <a:r>
            <a:rPr lang="tr-TR" dirty="0" smtClean="0"/>
            <a:t> </a:t>
          </a:r>
          <a:r>
            <a:rPr lang="tr-TR" dirty="0" err="1" smtClean="0"/>
            <a:t>rigid</a:t>
          </a:r>
          <a:r>
            <a:rPr lang="tr-TR" dirty="0" smtClean="0"/>
            <a:t> </a:t>
          </a:r>
          <a:r>
            <a:rPr lang="tr-TR" dirty="0" err="1" smtClean="0"/>
            <a:t>rules</a:t>
          </a:r>
          <a:r>
            <a:rPr lang="tr-TR" dirty="0" smtClean="0"/>
            <a:t> </a:t>
          </a:r>
          <a:r>
            <a:rPr lang="tr-TR" dirty="0" err="1" smtClean="0"/>
            <a:t>to</a:t>
          </a:r>
          <a:r>
            <a:rPr lang="tr-TR" dirty="0" smtClean="0"/>
            <a:t> </a:t>
          </a:r>
          <a:r>
            <a:rPr lang="tr-TR" dirty="0" err="1" smtClean="0"/>
            <a:t>partnership</a:t>
          </a:r>
          <a:r>
            <a:rPr lang="tr-TR" dirty="0" smtClean="0"/>
            <a:t> </a:t>
          </a:r>
          <a:r>
            <a:rPr lang="tr-TR" dirty="0" err="1" smtClean="0"/>
            <a:t>selection</a:t>
          </a:r>
          <a:endParaRPr lang="tr-TR" dirty="0" smtClean="0"/>
        </a:p>
      </dgm:t>
    </dgm:pt>
    <dgm:pt modelId="{0C753EB3-3F34-4269-8330-F26B9B62452A}" type="parTrans" cxnId="{A9491709-8442-4C62-BAF8-26C537989427}">
      <dgm:prSet/>
      <dgm:spPr/>
      <dgm:t>
        <a:bodyPr/>
        <a:lstStyle/>
        <a:p>
          <a:endParaRPr lang="tr-TR"/>
        </a:p>
      </dgm:t>
    </dgm:pt>
    <dgm:pt modelId="{1B1330D5-74A8-4A38-9A42-302266D1B61F}" type="sibTrans" cxnId="{A9491709-8442-4C62-BAF8-26C537989427}">
      <dgm:prSet/>
      <dgm:spPr/>
      <dgm:t>
        <a:bodyPr/>
        <a:lstStyle/>
        <a:p>
          <a:endParaRPr lang="tr-TR"/>
        </a:p>
      </dgm:t>
    </dgm:pt>
    <dgm:pt modelId="{E1CAE365-1029-4AF0-8654-31586A684B9A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tr-TR" dirty="0" err="1" smtClean="0"/>
            <a:t>Suggestions</a:t>
          </a:r>
          <a:r>
            <a:rPr lang="tr-TR" dirty="0" smtClean="0"/>
            <a:t> of </a:t>
          </a:r>
          <a:r>
            <a:rPr lang="tr-TR" dirty="0" err="1" smtClean="0"/>
            <a:t>the</a:t>
          </a:r>
          <a:r>
            <a:rPr lang="tr-TR" dirty="0" smtClean="0"/>
            <a:t> Evaluation</a:t>
          </a:r>
        </a:p>
      </dgm:t>
    </dgm:pt>
    <dgm:pt modelId="{AA68C139-C6CA-4D20-A7CE-5AC989EBFD5B}" type="parTrans" cxnId="{A4EEFE71-B2F8-4ED6-A516-C61066CA4E4B}">
      <dgm:prSet/>
      <dgm:spPr/>
      <dgm:t>
        <a:bodyPr/>
        <a:lstStyle/>
        <a:p>
          <a:endParaRPr lang="tr-TR"/>
        </a:p>
      </dgm:t>
    </dgm:pt>
    <dgm:pt modelId="{EFED97E7-D869-4437-8B85-9921E0E6529F}" type="sibTrans" cxnId="{A4EEFE71-B2F8-4ED6-A516-C61066CA4E4B}">
      <dgm:prSet/>
      <dgm:spPr/>
      <dgm:t>
        <a:bodyPr/>
        <a:lstStyle/>
        <a:p>
          <a:endParaRPr lang="tr-TR"/>
        </a:p>
      </dgm:t>
    </dgm:pt>
    <dgm:pt modelId="{626EBA2E-2A0F-4A95-878D-EA5F77DEEBAB}">
      <dgm:prSet/>
      <dgm:spPr/>
      <dgm:t>
        <a:bodyPr/>
        <a:lstStyle/>
        <a:p>
          <a:r>
            <a:rPr lang="tr-TR" dirty="0" err="1" smtClean="0"/>
            <a:t>Providing</a:t>
          </a:r>
          <a:r>
            <a:rPr lang="tr-TR" dirty="0" smtClean="0"/>
            <a:t> </a:t>
          </a:r>
          <a:r>
            <a:rPr lang="tr-TR" dirty="0" err="1" smtClean="0"/>
            <a:t>technical</a:t>
          </a:r>
          <a:r>
            <a:rPr lang="tr-TR" dirty="0" smtClean="0"/>
            <a:t> </a:t>
          </a:r>
          <a:r>
            <a:rPr lang="tr-TR" dirty="0" err="1" smtClean="0"/>
            <a:t>assistance</a:t>
          </a:r>
          <a:r>
            <a:rPr lang="tr-TR" dirty="0" smtClean="0"/>
            <a:t> </a:t>
          </a:r>
          <a:r>
            <a:rPr lang="tr-TR" dirty="0" err="1" smtClean="0"/>
            <a:t>to</a:t>
          </a:r>
          <a:r>
            <a:rPr lang="tr-TR" dirty="0" smtClean="0"/>
            <a:t> </a:t>
          </a:r>
          <a:r>
            <a:rPr lang="tr-TR" dirty="0" err="1" smtClean="0"/>
            <a:t>operation</a:t>
          </a:r>
          <a:r>
            <a:rPr lang="tr-TR" dirty="0" smtClean="0"/>
            <a:t> </a:t>
          </a:r>
          <a:r>
            <a:rPr lang="tr-TR" dirty="0" err="1" smtClean="0"/>
            <a:t>beneficiaries</a:t>
          </a:r>
          <a:r>
            <a:rPr lang="tr-TR" dirty="0" smtClean="0"/>
            <a:t> </a:t>
          </a:r>
          <a:r>
            <a:rPr lang="tr-TR" dirty="0" err="1" smtClean="0"/>
            <a:t>to</a:t>
          </a:r>
          <a:r>
            <a:rPr lang="tr-TR" dirty="0" smtClean="0"/>
            <a:t> </a:t>
          </a:r>
          <a:r>
            <a:rPr lang="tr-TR" dirty="0" err="1" smtClean="0"/>
            <a:t>promote</a:t>
          </a:r>
          <a:r>
            <a:rPr lang="tr-TR" dirty="0" smtClean="0"/>
            <a:t> </a:t>
          </a:r>
          <a:r>
            <a:rPr lang="tr-TR" dirty="0" err="1" smtClean="0"/>
            <a:t>closer</a:t>
          </a:r>
          <a:r>
            <a:rPr lang="tr-TR" dirty="0" smtClean="0"/>
            <a:t> </a:t>
          </a:r>
          <a:r>
            <a:rPr lang="tr-TR" dirty="0" err="1" smtClean="0"/>
            <a:t>cooperation</a:t>
          </a:r>
          <a:r>
            <a:rPr lang="tr-TR" dirty="0" smtClean="0"/>
            <a:t> </a:t>
          </a:r>
          <a:r>
            <a:rPr lang="tr-TR" dirty="0" err="1" smtClean="0"/>
            <a:t>between</a:t>
          </a:r>
          <a:r>
            <a:rPr lang="tr-TR" dirty="0" smtClean="0"/>
            <a:t> </a:t>
          </a:r>
          <a:r>
            <a:rPr lang="tr-TR" dirty="0" err="1" smtClean="0"/>
            <a:t>them</a:t>
          </a:r>
          <a:r>
            <a:rPr lang="tr-TR" dirty="0" smtClean="0"/>
            <a:t> </a:t>
          </a:r>
          <a:r>
            <a:rPr lang="tr-TR" dirty="0" err="1" smtClean="0"/>
            <a:t>and</a:t>
          </a:r>
          <a:r>
            <a:rPr lang="tr-TR" dirty="0" smtClean="0"/>
            <a:t> </a:t>
          </a:r>
          <a:r>
            <a:rPr lang="tr-TR" dirty="0" err="1" smtClean="0"/>
            <a:t>grant</a:t>
          </a:r>
          <a:r>
            <a:rPr lang="tr-TR" dirty="0" smtClean="0"/>
            <a:t> </a:t>
          </a:r>
          <a:r>
            <a:rPr lang="tr-TR" dirty="0" err="1" smtClean="0"/>
            <a:t>beneficiaries</a:t>
          </a:r>
          <a:endParaRPr lang="de-DE" dirty="0" smtClean="0">
            <a:solidFill>
              <a:srgbClr val="FF0000"/>
            </a:solidFill>
          </a:endParaRPr>
        </a:p>
      </dgm:t>
    </dgm:pt>
    <dgm:pt modelId="{F4155B4A-50BD-4EBD-BA21-4BBBFE0A107E}" type="parTrans" cxnId="{0667436A-1E7F-470C-98E4-901677DB5B08}">
      <dgm:prSet/>
      <dgm:spPr/>
      <dgm:t>
        <a:bodyPr/>
        <a:lstStyle/>
        <a:p>
          <a:endParaRPr lang="tr-TR"/>
        </a:p>
      </dgm:t>
    </dgm:pt>
    <dgm:pt modelId="{3A135B10-F2C2-4DF1-8BCD-9308334B1018}" type="sibTrans" cxnId="{0667436A-1E7F-470C-98E4-901677DB5B08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6" custScaleY="97718" custLinFactY="-8180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  <dgm:t>
        <a:bodyPr/>
        <a:lstStyle/>
        <a:p>
          <a:endParaRPr lang="tr-TR"/>
        </a:p>
      </dgm:t>
    </dgm:pt>
    <dgm:pt modelId="{F4574A72-EB52-402F-B68F-9114FBC1B5A1}" type="pres">
      <dgm:prSet presAssocID="{22B46FDE-C581-4F0F-A451-FA6AD67EC2A7}" presName="parentText" presStyleLbl="node1" presStyleIdx="1" presStyleCnt="6" custScaleX="89500" custScaleY="87123" custLinFactY="77130" custLinFactNeighborX="537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AC3BFB-74B0-4DD5-9653-63E6D5535FBE}" type="pres">
      <dgm:prSet presAssocID="{5113119F-B8E1-44E2-91AA-30DDFCA233E3}" presName="spacer" presStyleCnt="0"/>
      <dgm:spPr/>
      <dgm:t>
        <a:bodyPr/>
        <a:lstStyle/>
        <a:p>
          <a:endParaRPr lang="tr-TR"/>
        </a:p>
      </dgm:t>
    </dgm:pt>
    <dgm:pt modelId="{E03DF540-8B97-4077-B2DB-2F4623884068}" type="pres">
      <dgm:prSet presAssocID="{4F0036C7-3642-4C51-BF88-775551B08DA9}" presName="parentText" presStyleLbl="node1" presStyleIdx="2" presStyleCnt="6" custScaleX="89249" custLinFactY="71842" custLinFactNeighborX="525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1E232F-DACA-4CCC-B24C-B0C20DC0B757}" type="pres">
      <dgm:prSet presAssocID="{87356B79-3F39-421F-90A4-F7EF0B14C36F}" presName="spacer" presStyleCnt="0"/>
      <dgm:spPr/>
      <dgm:t>
        <a:bodyPr/>
        <a:lstStyle/>
        <a:p>
          <a:endParaRPr lang="tr-TR"/>
        </a:p>
      </dgm:t>
    </dgm:pt>
    <dgm:pt modelId="{10009170-32A4-446A-94C1-C61CD12AE2DB}" type="pres">
      <dgm:prSet presAssocID="{9ABAE5D7-730B-4036-9C73-21D7C9436E44}" presName="parentText" presStyleLbl="node1" presStyleIdx="3" presStyleCnt="6" custScaleX="89249" custLinFactY="66554" custLinFactNeighborX="525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CCEB3A-9724-49BB-9EC1-3DD2CCA40F72}" type="pres">
      <dgm:prSet presAssocID="{1B1330D5-74A8-4A38-9A42-302266D1B61F}" presName="spacer" presStyleCnt="0"/>
      <dgm:spPr/>
    </dgm:pt>
    <dgm:pt modelId="{9F455031-44D7-43A7-9A90-67D606BC87A3}" type="pres">
      <dgm:prSet presAssocID="{E1CAE365-1029-4AF0-8654-31586A684B9A}" presName="parentText" presStyleLbl="node1" presStyleIdx="4" presStyleCnt="6" custScaleY="72048" custLinFactY="-289867" custLinFactNeighborX="126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C7ECAE-B18E-41B4-9705-030CF889F434}" type="pres">
      <dgm:prSet presAssocID="{EFED97E7-D869-4437-8B85-9921E0E6529F}" presName="spacer" presStyleCnt="0"/>
      <dgm:spPr/>
    </dgm:pt>
    <dgm:pt modelId="{C7B0CC58-D7FC-447E-8514-427D19A00500}" type="pres">
      <dgm:prSet presAssocID="{626EBA2E-2A0F-4A95-878D-EA5F77DEEBAB}" presName="parentText" presStyleLbl="node1" presStyleIdx="5" presStyleCnt="6" custScaleX="89249" custLinFactY="-5930" custLinFactNeighborX="525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62B1629-E338-4FC1-84B8-CC05A64348CC}" type="presOf" srcId="{E1CAE365-1029-4AF0-8654-31586A684B9A}" destId="{9F455031-44D7-43A7-9A90-67D606BC87A3}" srcOrd="0" destOrd="0" presId="urn:microsoft.com/office/officeart/2005/8/layout/vList2"/>
    <dgm:cxn modelId="{B87BAA7D-C681-42E3-ACF5-24630522E4A9}" type="presOf" srcId="{626EBA2E-2A0F-4A95-878D-EA5F77DEEBAB}" destId="{C7B0CC58-D7FC-447E-8514-427D19A00500}" srcOrd="0" destOrd="0" presId="urn:microsoft.com/office/officeart/2005/8/layout/vList2"/>
    <dgm:cxn modelId="{BE82B9E3-6479-4B17-9A47-53F522627FC3}" type="presOf" srcId="{22B46FDE-C581-4F0F-A451-FA6AD67EC2A7}" destId="{F4574A72-EB52-402F-B68F-9114FBC1B5A1}" srcOrd="0" destOrd="0" presId="urn:microsoft.com/office/officeart/2005/8/layout/vList2"/>
    <dgm:cxn modelId="{A4EEFE71-B2F8-4ED6-A516-C61066CA4E4B}" srcId="{F4591F93-623A-45E0-A09D-BBF16A289401}" destId="{E1CAE365-1029-4AF0-8654-31586A684B9A}" srcOrd="4" destOrd="0" parTransId="{AA68C139-C6CA-4D20-A7CE-5AC989EBFD5B}" sibTransId="{EFED97E7-D869-4437-8B85-9921E0E6529F}"/>
    <dgm:cxn modelId="{A9491709-8442-4C62-BAF8-26C537989427}" srcId="{F4591F93-623A-45E0-A09D-BBF16A289401}" destId="{9ABAE5D7-730B-4036-9C73-21D7C9436E44}" srcOrd="3" destOrd="0" parTransId="{0C753EB3-3F34-4269-8330-F26B9B62452A}" sibTransId="{1B1330D5-74A8-4A38-9A42-302266D1B61F}"/>
    <dgm:cxn modelId="{B6841508-09CF-47A4-8E43-BC68E9C324CA}" srcId="{F4591F93-623A-45E0-A09D-BBF16A289401}" destId="{22B46FDE-C581-4F0F-A451-FA6AD67EC2A7}" srcOrd="1" destOrd="0" parTransId="{0DEB2E46-F27C-4A59-BCB0-F18A9E202391}" sibTransId="{5113119F-B8E1-44E2-91AA-30DDFCA233E3}"/>
    <dgm:cxn modelId="{82C09020-D3BA-41C1-8D9C-C8FFED6550D2}" srcId="{F4591F93-623A-45E0-A09D-BBF16A289401}" destId="{4F0036C7-3642-4C51-BF88-775551B08DA9}" srcOrd="2" destOrd="0" parTransId="{542F1543-CED8-44DD-BB2E-00692A4FEC6D}" sibTransId="{87356B79-3F39-421F-90A4-F7EF0B14C36F}"/>
    <dgm:cxn modelId="{A1BCEE37-7130-482F-B762-873A826EABD5}" type="presOf" srcId="{F4591F93-623A-45E0-A09D-BBF16A289401}" destId="{6866E3C8-116E-48AD-A4F4-087F4201A504}" srcOrd="0" destOrd="0" presId="urn:microsoft.com/office/officeart/2005/8/layout/vList2"/>
    <dgm:cxn modelId="{0667436A-1E7F-470C-98E4-901677DB5B08}" srcId="{F4591F93-623A-45E0-A09D-BBF16A289401}" destId="{626EBA2E-2A0F-4A95-878D-EA5F77DEEBAB}" srcOrd="5" destOrd="0" parTransId="{F4155B4A-50BD-4EBD-BA21-4BBBFE0A107E}" sibTransId="{3A135B10-F2C2-4DF1-8BCD-9308334B1018}"/>
    <dgm:cxn modelId="{326B01B6-9B2F-4456-9CA9-D5797955C3CA}" type="presOf" srcId="{BB32E1B8-43D2-40EA-886D-0DD7886B8041}" destId="{BBED9E03-994F-4D8A-B451-419BDB7FAB4E}" srcOrd="0" destOrd="0" presId="urn:microsoft.com/office/officeart/2005/8/layout/vList2"/>
    <dgm:cxn modelId="{A630DAE9-CED3-4DE9-823E-256E005844E3}" type="presOf" srcId="{4F0036C7-3642-4C51-BF88-775551B08DA9}" destId="{E03DF540-8B97-4077-B2DB-2F4623884068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705BB6FA-BF9E-4F16-B24B-8BC4A118CCBF}" type="presOf" srcId="{9ABAE5D7-730B-4036-9C73-21D7C9436E44}" destId="{10009170-32A4-446A-94C1-C61CD12AE2DB}" srcOrd="0" destOrd="0" presId="urn:microsoft.com/office/officeart/2005/8/layout/vList2"/>
    <dgm:cxn modelId="{573571AC-B871-4455-A2ED-B6058A1E78B1}" type="presParOf" srcId="{6866E3C8-116E-48AD-A4F4-087F4201A504}" destId="{BBED9E03-994F-4D8A-B451-419BDB7FAB4E}" srcOrd="0" destOrd="0" presId="urn:microsoft.com/office/officeart/2005/8/layout/vList2"/>
    <dgm:cxn modelId="{058ED967-D5A0-4182-98E3-E35A2D98A92A}" type="presParOf" srcId="{6866E3C8-116E-48AD-A4F4-087F4201A504}" destId="{E1084CA6-8751-4B1D-98C7-27FC5F817D96}" srcOrd="1" destOrd="0" presId="urn:microsoft.com/office/officeart/2005/8/layout/vList2"/>
    <dgm:cxn modelId="{0D406B02-DE0A-47FC-96A8-5E7385372EFB}" type="presParOf" srcId="{6866E3C8-116E-48AD-A4F4-087F4201A504}" destId="{F4574A72-EB52-402F-B68F-9114FBC1B5A1}" srcOrd="2" destOrd="0" presId="urn:microsoft.com/office/officeart/2005/8/layout/vList2"/>
    <dgm:cxn modelId="{5C13907F-38C2-4B96-917E-A016F7312C81}" type="presParOf" srcId="{6866E3C8-116E-48AD-A4F4-087F4201A504}" destId="{37AC3BFB-74B0-4DD5-9653-63E6D5535FBE}" srcOrd="3" destOrd="0" presId="urn:microsoft.com/office/officeart/2005/8/layout/vList2"/>
    <dgm:cxn modelId="{A7055516-C664-4298-B4EA-285CE9E2E155}" type="presParOf" srcId="{6866E3C8-116E-48AD-A4F4-087F4201A504}" destId="{E03DF540-8B97-4077-B2DB-2F4623884068}" srcOrd="4" destOrd="0" presId="urn:microsoft.com/office/officeart/2005/8/layout/vList2"/>
    <dgm:cxn modelId="{AA0CC08B-7F46-465C-9673-C76A39B77BFF}" type="presParOf" srcId="{6866E3C8-116E-48AD-A4F4-087F4201A504}" destId="{351E232F-DACA-4CCC-B24C-B0C20DC0B757}" srcOrd="5" destOrd="0" presId="urn:microsoft.com/office/officeart/2005/8/layout/vList2"/>
    <dgm:cxn modelId="{52FCBB84-1000-499B-A7A3-D712375AAA85}" type="presParOf" srcId="{6866E3C8-116E-48AD-A4F4-087F4201A504}" destId="{10009170-32A4-446A-94C1-C61CD12AE2DB}" srcOrd="6" destOrd="0" presId="urn:microsoft.com/office/officeart/2005/8/layout/vList2"/>
    <dgm:cxn modelId="{C5C580DB-6891-4C1C-8B62-DC541A11ED87}" type="presParOf" srcId="{6866E3C8-116E-48AD-A4F4-087F4201A504}" destId="{D7CCEB3A-9724-49BB-9EC1-3DD2CCA40F72}" srcOrd="7" destOrd="0" presId="urn:microsoft.com/office/officeart/2005/8/layout/vList2"/>
    <dgm:cxn modelId="{9A1A0C4B-460F-47F0-851E-A3FB20D45A04}" type="presParOf" srcId="{6866E3C8-116E-48AD-A4F4-087F4201A504}" destId="{9F455031-44D7-43A7-9A90-67D606BC87A3}" srcOrd="8" destOrd="0" presId="urn:microsoft.com/office/officeart/2005/8/layout/vList2"/>
    <dgm:cxn modelId="{8DDDCB3B-ED7B-4A95-92FB-A0ADA75774C9}" type="presParOf" srcId="{6866E3C8-116E-48AD-A4F4-087F4201A504}" destId="{ECC7ECAE-B18E-41B4-9705-030CF889F434}" srcOrd="9" destOrd="0" presId="urn:microsoft.com/office/officeart/2005/8/layout/vList2"/>
    <dgm:cxn modelId="{261EC2C3-6418-45BB-B9E4-5630FD35B634}" type="presParOf" srcId="{6866E3C8-116E-48AD-A4F4-087F4201A504}" destId="{C7B0CC58-D7FC-447E-8514-427D19A0050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4BEDD-6347-4E01-BC33-E9517CF1D527}">
      <dsp:nvSpPr>
        <dsp:cNvPr id="0" name=""/>
        <dsp:cNvSpPr/>
      </dsp:nvSpPr>
      <dsp:spPr>
        <a:xfrm rot="5400000">
          <a:off x="3785742" y="-370490"/>
          <a:ext cx="362077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CONTENT OF THE EVALUATION</a:t>
          </a:r>
          <a:endParaRPr lang="tr-TR" sz="25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PROGRESS</a:t>
          </a:r>
          <a:endParaRPr lang="tr-TR" sz="25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FINDINGS - </a:t>
          </a:r>
          <a:r>
            <a:rPr lang="tr-TR" sz="2500" kern="1200" dirty="0" err="1" smtClean="0"/>
            <a:t>Grants</a:t>
          </a:r>
          <a:endParaRPr lang="tr-TR" sz="25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FINDINGS – Programs </a:t>
          </a:r>
          <a:r>
            <a:rPr lang="tr-TR" sz="2500" kern="1200" dirty="0" err="1" smtClean="0"/>
            <a:t>and</a:t>
          </a:r>
          <a:r>
            <a:rPr lang="tr-TR" sz="2500" kern="1200" dirty="0" smtClean="0"/>
            <a:t> Technical Assistance</a:t>
          </a:r>
          <a:endParaRPr lang="tr-TR" sz="25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FINDINGS – </a:t>
          </a:r>
          <a:r>
            <a:rPr lang="tr-TR" sz="2500" kern="1200" dirty="0" err="1" smtClean="0"/>
            <a:t>Programme</a:t>
          </a:r>
          <a:r>
            <a:rPr lang="tr-TR" sz="2500" kern="1200" dirty="0" smtClean="0"/>
            <a:t> Management</a:t>
          </a:r>
          <a:endParaRPr lang="tr-TR" sz="2500" kern="1200" dirty="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SITUATION OF HRD OP</a:t>
          </a:r>
          <a:endParaRPr lang="tr-TR" sz="2500" kern="1200" dirty="0"/>
        </a:p>
      </dsp:txBody>
      <dsp:txXfrm rot="-5400000">
        <a:off x="2962656" y="629347"/>
        <a:ext cx="5090193" cy="3267268"/>
      </dsp:txXfrm>
    </dsp:sp>
    <dsp:sp modelId="{42541967-64A8-4013-915A-4D8134ED7DD6}">
      <dsp:nvSpPr>
        <dsp:cNvPr id="0" name=""/>
        <dsp:cNvSpPr/>
      </dsp:nvSpPr>
      <dsp:spPr>
        <a:xfrm>
          <a:off x="0" y="0"/>
          <a:ext cx="2962656" cy="45259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114300" rIns="228600" bIns="1143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000" kern="1200" smtClean="0"/>
            <a:t>TOPICS</a:t>
          </a:r>
          <a:endParaRPr lang="tr-TR" sz="6000" kern="1200" dirty="0"/>
        </a:p>
      </dsp:txBody>
      <dsp:txXfrm>
        <a:off x="144625" y="144625"/>
        <a:ext cx="2673406" cy="42367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599" cy="562258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– </a:t>
          </a:r>
          <a:r>
            <a:rPr lang="tr-TR" sz="1600" b="1" kern="1200" dirty="0" err="1" smtClean="0"/>
            <a:t>Related</a:t>
          </a:r>
          <a:r>
            <a:rPr lang="tr-TR" sz="1600" b="1" kern="1200" dirty="0" smtClean="0"/>
            <a:t> </a:t>
          </a:r>
          <a:r>
            <a:rPr lang="tr-TR" sz="1600" b="1" kern="1200" dirty="0" err="1" smtClean="0"/>
            <a:t>to</a:t>
          </a:r>
          <a:r>
            <a:rPr lang="tr-TR" sz="1600" b="1" kern="1200" dirty="0" smtClean="0"/>
            <a:t> </a:t>
          </a:r>
          <a:r>
            <a:rPr lang="tr-TR" sz="1600" b="1" kern="1200" dirty="0" err="1" smtClean="0"/>
            <a:t>Programme</a:t>
          </a:r>
          <a:r>
            <a:rPr lang="tr-TR" sz="1600" b="1" kern="1200" dirty="0" smtClean="0"/>
            <a:t> Management</a:t>
          </a:r>
          <a:endParaRPr lang="tr-TR" sz="1600" b="1" kern="1200" dirty="0"/>
        </a:p>
      </dsp:txBody>
      <dsp:txXfrm>
        <a:off x="27447" y="27447"/>
        <a:ext cx="8174705" cy="507364"/>
      </dsp:txXfrm>
    </dsp:sp>
    <dsp:sp modelId="{F46F5600-0BD9-45BD-8785-05904EB5C7FA}">
      <dsp:nvSpPr>
        <dsp:cNvPr id="0" name=""/>
        <dsp:cNvSpPr/>
      </dsp:nvSpPr>
      <dsp:spPr>
        <a:xfrm>
          <a:off x="0" y="589176"/>
          <a:ext cx="8229599" cy="403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b="0" kern="1200" dirty="0" err="1" smtClean="0"/>
            <a:t>Application</a:t>
          </a:r>
          <a:r>
            <a:rPr lang="de-DE" sz="1400" b="0" kern="1200" dirty="0" smtClean="0"/>
            <a:t> </a:t>
          </a:r>
          <a:r>
            <a:rPr lang="de-DE" sz="1400" b="0" kern="1200" dirty="0" err="1" smtClean="0"/>
            <a:t>Procedures</a:t>
          </a:r>
          <a:r>
            <a:rPr lang="de-DE" sz="1400" b="0" kern="1200" dirty="0" smtClean="0"/>
            <a:t> </a:t>
          </a:r>
          <a:r>
            <a:rPr lang="de-DE" sz="1400" b="0" kern="1200" dirty="0" err="1" smtClean="0"/>
            <a:t>and</a:t>
          </a:r>
          <a:r>
            <a:rPr lang="de-DE" sz="1400" b="0" kern="1200" dirty="0" smtClean="0"/>
            <a:t> </a:t>
          </a:r>
          <a:r>
            <a:rPr lang="de-DE" sz="1400" b="0" kern="1200" dirty="0" err="1" smtClean="0"/>
            <a:t>Contracting</a:t>
          </a:r>
          <a:r>
            <a:rPr lang="de-DE" sz="1400" b="0" kern="1200" dirty="0" smtClean="0"/>
            <a:t>:</a:t>
          </a:r>
          <a:endParaRPr lang="tr-TR" sz="1400" b="0" kern="1200" dirty="0" smtClean="0"/>
        </a:p>
      </dsp:txBody>
      <dsp:txXfrm>
        <a:off x="19712" y="608888"/>
        <a:ext cx="8190175" cy="364388"/>
      </dsp:txXfrm>
    </dsp:sp>
    <dsp:sp modelId="{808A64C8-DBB3-470E-814D-976443DABC45}">
      <dsp:nvSpPr>
        <dsp:cNvPr id="0" name=""/>
        <dsp:cNvSpPr/>
      </dsp:nvSpPr>
      <dsp:spPr>
        <a:xfrm>
          <a:off x="0" y="1132259"/>
          <a:ext cx="8229599" cy="1659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/>
            <a:t>Info Days good but late</a:t>
          </a:r>
          <a:endParaRPr lang="de-DE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/>
            <a:t> Support in application development needed</a:t>
          </a:r>
          <a:endParaRPr lang="tr-TR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/>
            <a:t> Evaluation not enough influenced by OBs</a:t>
          </a:r>
          <a:endParaRPr lang="tr-TR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100" kern="1200" dirty="0" smtClean="0"/>
            <a:t> Evaluation </a:t>
          </a:r>
          <a:r>
            <a:rPr lang="tr-TR" sz="1100" kern="1200" dirty="0" err="1" smtClean="0"/>
            <a:t>and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contracting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periods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are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long</a:t>
          </a:r>
          <a:endParaRPr lang="tr-TR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/>
            <a:t> CFCU </a:t>
          </a:r>
          <a:r>
            <a:rPr lang="tr-TR" sz="1100" kern="1200" dirty="0" err="1" smtClean="0"/>
            <a:t>was</a:t>
          </a:r>
          <a:r>
            <a:rPr lang="tr-TR" sz="1100" kern="1200" dirty="0" smtClean="0"/>
            <a:t> </a:t>
          </a:r>
          <a:r>
            <a:rPr lang="en-US" sz="1100" kern="1200" dirty="0" smtClean="0"/>
            <a:t>overloaded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and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required</a:t>
          </a:r>
          <a:r>
            <a:rPr lang="tr-TR" sz="1100" kern="1200" dirty="0" smtClean="0"/>
            <a:t> </a:t>
          </a:r>
          <a:r>
            <a:rPr lang="en-US" sz="1100" kern="1200" dirty="0" smtClean="0"/>
            <a:t>response</a:t>
          </a:r>
          <a:r>
            <a:rPr lang="tr-TR" sz="1100" kern="1200" dirty="0" smtClean="0"/>
            <a:t>s </a:t>
          </a:r>
          <a:r>
            <a:rPr lang="tr-TR" sz="1100" kern="1200" dirty="0" err="1" smtClean="0"/>
            <a:t>were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delayed</a:t>
          </a:r>
          <a:endParaRPr lang="tr-TR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/>
            <a:t> Some </a:t>
          </a:r>
          <a:r>
            <a:rPr lang="tr-TR" sz="1100" kern="1200" dirty="0" err="1" smtClean="0"/>
            <a:t>grant</a:t>
          </a:r>
          <a:r>
            <a:rPr lang="tr-TR" sz="1100" kern="1200" dirty="0" smtClean="0"/>
            <a:t> </a:t>
          </a:r>
          <a:r>
            <a:rPr lang="en-US" sz="1100" kern="1200" dirty="0" smtClean="0"/>
            <a:t>schemes still not finalised due to expenditure disagreement</a:t>
          </a:r>
          <a:endParaRPr lang="tr-TR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1100" kern="1200" dirty="0" smtClean="0"/>
        </a:p>
      </dsp:txBody>
      <dsp:txXfrm>
        <a:off x="0" y="1132259"/>
        <a:ext cx="8229599" cy="1659863"/>
      </dsp:txXfrm>
    </dsp:sp>
    <dsp:sp modelId="{07D59389-D3A7-453C-A7C9-456AC225F41B}">
      <dsp:nvSpPr>
        <dsp:cNvPr id="0" name=""/>
        <dsp:cNvSpPr/>
      </dsp:nvSpPr>
      <dsp:spPr>
        <a:xfrm>
          <a:off x="0" y="2606758"/>
          <a:ext cx="8229599" cy="3911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/>
            <a:t>Implementation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Support</a:t>
          </a:r>
          <a:endParaRPr lang="tr-TR" sz="1400" kern="1200" dirty="0" smtClean="0"/>
        </a:p>
      </dsp:txBody>
      <dsp:txXfrm>
        <a:off x="19095" y="2625853"/>
        <a:ext cx="8191409" cy="352983"/>
      </dsp:txXfrm>
    </dsp:sp>
    <dsp:sp modelId="{29FC1C56-B3D0-4EF8-8C59-235861DA7EA1}">
      <dsp:nvSpPr>
        <dsp:cNvPr id="0" name=""/>
        <dsp:cNvSpPr/>
      </dsp:nvSpPr>
      <dsp:spPr>
        <a:xfrm>
          <a:off x="0" y="3238369"/>
          <a:ext cx="8229599" cy="10667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100" kern="1200" dirty="0" smtClean="0"/>
            <a:t>TA </a:t>
          </a:r>
          <a:r>
            <a:rPr lang="de-DE" sz="1100" kern="1200" dirty="0" err="1" smtClean="0"/>
            <a:t>support</a:t>
          </a:r>
          <a:r>
            <a:rPr lang="de-DE" sz="1100" kern="1200" dirty="0" smtClean="0"/>
            <a:t> </a:t>
          </a:r>
          <a:r>
            <a:rPr lang="de-DE" sz="1100" kern="1200" dirty="0" err="1" smtClean="0"/>
            <a:t>provided</a:t>
          </a:r>
          <a:r>
            <a:rPr lang="de-DE" sz="1100" kern="1200" dirty="0" smtClean="0"/>
            <a:t> </a:t>
          </a:r>
          <a:r>
            <a:rPr lang="de-DE" sz="1100" kern="1200" dirty="0" err="1" smtClean="0"/>
            <a:t>by</a:t>
          </a:r>
          <a:r>
            <a:rPr lang="de-DE" sz="1100" kern="1200" dirty="0" smtClean="0"/>
            <a:t> </a:t>
          </a:r>
          <a:r>
            <a:rPr lang="tr-TR" sz="1100" kern="1200" dirty="0" smtClean="0"/>
            <a:t>HRD </a:t>
          </a:r>
          <a:r>
            <a:rPr lang="de-DE" sz="1100" kern="1200" dirty="0" smtClean="0"/>
            <a:t>OS </a:t>
          </a:r>
          <a:r>
            <a:rPr lang="tr-TR" sz="1100" kern="1200" dirty="0" err="1" smtClean="0"/>
            <a:t>was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successful</a:t>
          </a:r>
          <a:r>
            <a:rPr lang="tr-TR" sz="1100" kern="1200" dirty="0" smtClean="0"/>
            <a:t> but</a:t>
          </a:r>
          <a:r>
            <a:rPr lang="de-DE" sz="1100" kern="1200" dirty="0" smtClean="0"/>
            <a:t> </a:t>
          </a:r>
          <a:r>
            <a:rPr lang="tr-TR" sz="1100" kern="1200" dirty="0" err="1" smtClean="0"/>
            <a:t>better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if</a:t>
          </a:r>
          <a:r>
            <a:rPr lang="tr-TR" sz="1100" kern="1200" dirty="0" smtClean="0"/>
            <a:t> it </a:t>
          </a:r>
          <a:r>
            <a:rPr lang="tr-TR" sz="1100" kern="1200" dirty="0" err="1" smtClean="0"/>
            <a:t>was</a:t>
          </a:r>
          <a:r>
            <a:rPr lang="tr-TR" sz="1100" kern="1200" dirty="0" smtClean="0"/>
            <a:t> done </a:t>
          </a:r>
          <a:r>
            <a:rPr lang="tr-TR" sz="1100" kern="1200" dirty="0" err="1" smtClean="0"/>
            <a:t>earlier</a:t>
          </a:r>
          <a:endParaRPr lang="de-DE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100" kern="1200" smtClean="0"/>
            <a:t>Additional support in regions raised quality</a:t>
          </a:r>
          <a:endParaRPr lang="de-DE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100" kern="1200" dirty="0" err="1" smtClean="0"/>
            <a:t>There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were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problems</a:t>
          </a:r>
          <a:r>
            <a:rPr lang="tr-TR" sz="1100" kern="1200" dirty="0" smtClean="0"/>
            <a:t> in </a:t>
          </a:r>
          <a:r>
            <a:rPr lang="tr-TR" sz="1100" kern="1200" dirty="0" err="1" smtClean="0"/>
            <a:t>procurement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processes</a:t>
          </a:r>
          <a:endParaRPr lang="de-DE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1100" kern="1200" dirty="0" smtClean="0"/>
            <a:t>Implementation Manual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which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was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prepared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by</a:t>
          </a:r>
          <a:r>
            <a:rPr lang="tr-TR" sz="1100" kern="1200" dirty="0" smtClean="0"/>
            <a:t> HRD OS </a:t>
          </a:r>
          <a:r>
            <a:rPr lang="tr-TR" sz="1100" kern="1200" dirty="0" err="1" smtClean="0"/>
            <a:t>was</a:t>
          </a:r>
          <a:r>
            <a:rPr lang="de-DE" sz="1100" kern="1200" dirty="0" smtClean="0"/>
            <a:t> </a:t>
          </a:r>
          <a:r>
            <a:rPr lang="de-DE" sz="1100" kern="1200" dirty="0" err="1" smtClean="0"/>
            <a:t>useful</a:t>
          </a:r>
          <a:r>
            <a:rPr lang="de-DE" sz="1100" kern="1200" dirty="0" smtClean="0"/>
            <a:t> but </a:t>
          </a:r>
          <a:r>
            <a:rPr lang="tr-TR" sz="1100" kern="1200" dirty="0" err="1" smtClean="0"/>
            <a:t>the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outcomes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could</a:t>
          </a:r>
          <a:r>
            <a:rPr lang="tr-TR" sz="1100" kern="1200" dirty="0" smtClean="0"/>
            <a:t> be </a:t>
          </a:r>
          <a:r>
            <a:rPr lang="tr-TR" sz="1100" kern="1200" dirty="0" err="1" smtClean="0"/>
            <a:t>better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if</a:t>
          </a:r>
          <a:r>
            <a:rPr lang="tr-TR" sz="1100" kern="1200" dirty="0" smtClean="0"/>
            <a:t> it </a:t>
          </a:r>
          <a:r>
            <a:rPr lang="tr-TR" sz="1100" kern="1200" dirty="0" err="1" smtClean="0"/>
            <a:t>was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prepared</a:t>
          </a:r>
          <a:r>
            <a:rPr lang="tr-TR" sz="1100" kern="1200" dirty="0" smtClean="0"/>
            <a:t> </a:t>
          </a:r>
          <a:r>
            <a:rPr lang="tr-TR" sz="1100" kern="1200" dirty="0" err="1" smtClean="0"/>
            <a:t>earlier</a:t>
          </a:r>
          <a:endParaRPr lang="en-GB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1100" kern="1200" dirty="0" smtClean="0"/>
        </a:p>
      </dsp:txBody>
      <dsp:txXfrm>
        <a:off x="0" y="3238369"/>
        <a:ext cx="8229599" cy="106671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664895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– </a:t>
          </a:r>
          <a:r>
            <a:rPr lang="tr-TR" sz="1600" b="1" kern="1200" dirty="0" err="1" smtClean="0"/>
            <a:t>Related</a:t>
          </a:r>
          <a:r>
            <a:rPr lang="tr-TR" sz="1600" b="1" kern="1200" dirty="0" smtClean="0"/>
            <a:t> </a:t>
          </a:r>
          <a:r>
            <a:rPr lang="tr-TR" sz="1600" b="1" kern="1200" dirty="0" err="1" smtClean="0"/>
            <a:t>to</a:t>
          </a:r>
          <a:r>
            <a:rPr lang="tr-TR" sz="1600" b="1" kern="1200" dirty="0" smtClean="0"/>
            <a:t> </a:t>
          </a:r>
          <a:r>
            <a:rPr lang="tr-TR" sz="1600" b="1" kern="1200" dirty="0" err="1" smtClean="0"/>
            <a:t>Programme</a:t>
          </a:r>
          <a:r>
            <a:rPr lang="tr-TR" sz="1600" b="1" kern="1200" dirty="0" smtClean="0"/>
            <a:t> Management</a:t>
          </a:r>
          <a:endParaRPr lang="tr-TR" sz="1600" b="1" kern="1200" dirty="0"/>
        </a:p>
      </dsp:txBody>
      <dsp:txXfrm>
        <a:off x="32457" y="32457"/>
        <a:ext cx="8164686" cy="599981"/>
      </dsp:txXfrm>
    </dsp:sp>
    <dsp:sp modelId="{F46F5600-0BD9-45BD-8785-05904EB5C7FA}">
      <dsp:nvSpPr>
        <dsp:cNvPr id="0" name=""/>
        <dsp:cNvSpPr/>
      </dsp:nvSpPr>
      <dsp:spPr>
        <a:xfrm>
          <a:off x="0" y="1128957"/>
          <a:ext cx="8229600" cy="373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err="1" smtClean="0"/>
            <a:t>Monitoring</a:t>
          </a:r>
          <a:r>
            <a:rPr lang="tr-TR" sz="1400" b="0" kern="1200" dirty="0" smtClean="0"/>
            <a:t> </a:t>
          </a:r>
          <a:r>
            <a:rPr lang="tr-TR" sz="1400" b="0" kern="1200" dirty="0" err="1" smtClean="0"/>
            <a:t>and</a:t>
          </a:r>
          <a:r>
            <a:rPr lang="tr-TR" sz="1400" b="0" kern="1200" dirty="0" smtClean="0"/>
            <a:t> Evaluation</a:t>
          </a:r>
        </a:p>
      </dsp:txBody>
      <dsp:txXfrm>
        <a:off x="18256" y="1147213"/>
        <a:ext cx="8193088" cy="337462"/>
      </dsp:txXfrm>
    </dsp:sp>
    <dsp:sp modelId="{808A64C8-DBB3-470E-814D-976443DABC45}">
      <dsp:nvSpPr>
        <dsp:cNvPr id="0" name=""/>
        <dsp:cNvSpPr/>
      </dsp:nvSpPr>
      <dsp:spPr>
        <a:xfrm>
          <a:off x="0" y="1473407"/>
          <a:ext cx="8229600" cy="437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Monitoring </a:t>
          </a:r>
          <a:r>
            <a:rPr lang="tr-TR" sz="1400" kern="1200" dirty="0" smtClean="0">
              <a:latin typeface="+mj-lt"/>
            </a:rPr>
            <a:t>is </a:t>
          </a:r>
          <a:r>
            <a:rPr lang="tr-TR" sz="1400" kern="1200" dirty="0" err="1" smtClean="0">
              <a:latin typeface="+mj-lt"/>
            </a:rPr>
            <a:t>focused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to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technical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side</a:t>
          </a:r>
          <a:r>
            <a:rPr lang="tr-TR" sz="1400" kern="1200" dirty="0" smtClean="0">
              <a:latin typeface="+mj-lt"/>
            </a:rPr>
            <a:t> in general </a:t>
          </a:r>
          <a:r>
            <a:rPr lang="tr-TR" sz="1400" kern="1200" dirty="0" err="1" smtClean="0">
              <a:latin typeface="+mj-lt"/>
            </a:rPr>
            <a:t>and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content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monitoring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should</a:t>
          </a:r>
          <a:r>
            <a:rPr lang="tr-TR" sz="1400" kern="1200" dirty="0" smtClean="0">
              <a:latin typeface="+mj-lt"/>
            </a:rPr>
            <a:t> be </a:t>
          </a:r>
          <a:r>
            <a:rPr lang="tr-TR" sz="1400" kern="1200" dirty="0" err="1" smtClean="0">
              <a:latin typeface="+mj-lt"/>
            </a:rPr>
            <a:t>improved</a:t>
          </a:r>
          <a:endParaRPr lang="de-DE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 Monitors often lacked practical experience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 OBs not enough represented in </a:t>
          </a:r>
          <a:r>
            <a:rPr lang="tr-TR" sz="1400" kern="1200" dirty="0" err="1" smtClean="0">
              <a:latin typeface="+mj-lt"/>
            </a:rPr>
            <a:t>evaluation</a:t>
          </a:r>
          <a:r>
            <a:rPr lang="tr-TR" sz="1400" kern="1200" dirty="0" smtClean="0">
              <a:latin typeface="+mj-lt"/>
            </a:rPr>
            <a:t> </a:t>
          </a:r>
          <a:r>
            <a:rPr lang="en-US" sz="1400" kern="1200" dirty="0" smtClean="0">
              <a:latin typeface="+mj-lt"/>
            </a:rPr>
            <a:t>teams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 </a:t>
          </a:r>
          <a:r>
            <a:rPr lang="en-US" sz="1400" kern="1200" dirty="0" smtClean="0">
              <a:latin typeface="+mj-lt"/>
            </a:rPr>
            <a:t>G-MIS too late, not obligatory, insufficient data, not used as PM tool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 No assessments of grant schemes carried out</a:t>
          </a:r>
          <a:endParaRPr lang="tr-TR" sz="1400" kern="1200" dirty="0" smtClean="0">
            <a:latin typeface="+mj-lt"/>
          </a:endParaRPr>
        </a:p>
      </dsp:txBody>
      <dsp:txXfrm>
        <a:off x="0" y="1473407"/>
        <a:ext cx="8229600" cy="43769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573990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– </a:t>
          </a:r>
          <a:r>
            <a:rPr lang="tr-TR" sz="1600" b="1" kern="1200" dirty="0" err="1" smtClean="0"/>
            <a:t>Related</a:t>
          </a:r>
          <a:r>
            <a:rPr lang="tr-TR" sz="1600" b="1" kern="1200" dirty="0" smtClean="0"/>
            <a:t> </a:t>
          </a:r>
          <a:r>
            <a:rPr lang="tr-TR" sz="1600" b="1" kern="1200" dirty="0" err="1" smtClean="0"/>
            <a:t>to</a:t>
          </a:r>
          <a:r>
            <a:rPr lang="tr-TR" sz="1600" b="1" kern="1200" dirty="0" smtClean="0"/>
            <a:t> HRD OP </a:t>
          </a:r>
          <a:r>
            <a:rPr lang="tr-TR" sz="1600" b="1" kern="1200" dirty="0" err="1" smtClean="0"/>
            <a:t>Institutions</a:t>
          </a:r>
          <a:endParaRPr lang="tr-TR" sz="1600" b="1" kern="1200" dirty="0"/>
        </a:p>
      </dsp:txBody>
      <dsp:txXfrm>
        <a:off x="28020" y="28020"/>
        <a:ext cx="8173560" cy="517950"/>
      </dsp:txXfrm>
    </dsp:sp>
    <dsp:sp modelId="{F46F5600-0BD9-45BD-8785-05904EB5C7FA}">
      <dsp:nvSpPr>
        <dsp:cNvPr id="0" name=""/>
        <dsp:cNvSpPr/>
      </dsp:nvSpPr>
      <dsp:spPr>
        <a:xfrm>
          <a:off x="0" y="632664"/>
          <a:ext cx="8229600" cy="373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/>
            <a:t>Institutional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Capacity</a:t>
          </a:r>
          <a:endParaRPr lang="tr-TR" sz="1400" b="0" kern="1200" dirty="0" smtClean="0"/>
        </a:p>
      </dsp:txBody>
      <dsp:txXfrm>
        <a:off x="18256" y="650920"/>
        <a:ext cx="8193088" cy="337462"/>
      </dsp:txXfrm>
    </dsp:sp>
    <dsp:sp modelId="{808A64C8-DBB3-470E-814D-976443DABC45}">
      <dsp:nvSpPr>
        <dsp:cNvPr id="0" name=""/>
        <dsp:cNvSpPr/>
      </dsp:nvSpPr>
      <dsp:spPr>
        <a:xfrm>
          <a:off x="0" y="992725"/>
          <a:ext cx="8229600" cy="27876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İŞKUR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number</a:t>
          </a:r>
          <a:r>
            <a:rPr lang="tr-TR" sz="1400" kern="1200" dirty="0" smtClean="0">
              <a:latin typeface="+mj-lt"/>
            </a:rPr>
            <a:t> of </a:t>
          </a:r>
          <a:r>
            <a:rPr lang="tr-TR" sz="1400" kern="1200" dirty="0" err="1" smtClean="0">
              <a:latin typeface="+mj-lt"/>
            </a:rPr>
            <a:t>staff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was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increased</a:t>
          </a:r>
          <a:r>
            <a:rPr lang="tr-TR" sz="1400" kern="1200" dirty="0" smtClean="0">
              <a:latin typeface="+mj-lt"/>
            </a:rPr>
            <a:t>.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Job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and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vocational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Guidance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counsellors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are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employed</a:t>
          </a:r>
          <a:r>
            <a:rPr lang="tr-TR" sz="1400" kern="1200" dirty="0" smtClean="0">
              <a:latin typeface="+mj-lt"/>
            </a:rPr>
            <a:t> on </a:t>
          </a:r>
          <a:r>
            <a:rPr lang="tr-TR" sz="1400" kern="1200" dirty="0" err="1" smtClean="0">
              <a:latin typeface="+mj-lt"/>
            </a:rPr>
            <a:t>the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basis</a:t>
          </a:r>
          <a:r>
            <a:rPr lang="tr-TR" sz="1400" kern="1200" dirty="0" smtClean="0">
              <a:latin typeface="+mj-lt"/>
            </a:rPr>
            <a:t> of </a:t>
          </a:r>
          <a:r>
            <a:rPr lang="tr-TR" sz="1400" kern="1200" dirty="0" err="1" smtClean="0">
              <a:latin typeface="+mj-lt"/>
            </a:rPr>
            <a:t>short-term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contracts</a:t>
          </a:r>
          <a:r>
            <a:rPr lang="tr-TR" sz="1400" kern="1200" dirty="0" smtClean="0">
              <a:latin typeface="+mj-lt"/>
            </a:rPr>
            <a:t>.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experienced difficulties in preserving institutional memory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SGK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Staff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turnover</a:t>
          </a:r>
          <a:r>
            <a:rPr lang="tr-TR" sz="1400" kern="1200" dirty="0" smtClean="0">
              <a:latin typeface="+mj-lt"/>
            </a:rPr>
            <a:t> is </a:t>
          </a:r>
          <a:r>
            <a:rPr lang="tr-TR" sz="1400" kern="1200" dirty="0" err="1" smtClean="0">
              <a:latin typeface="+mj-lt"/>
            </a:rPr>
            <a:t>under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control</a:t>
          </a:r>
          <a:endParaRPr lang="tr-TR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Strategic </a:t>
          </a:r>
          <a:r>
            <a:rPr lang="tr-TR" sz="1400" kern="1200" dirty="0" err="1" smtClean="0">
              <a:latin typeface="+mj-lt"/>
            </a:rPr>
            <a:t>approach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to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technical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assistance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HRD OS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Staff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development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was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seen</a:t>
          </a:r>
          <a:r>
            <a:rPr lang="tr-TR" sz="1400" kern="1200" dirty="0" smtClean="0">
              <a:latin typeface="+mj-lt"/>
            </a:rPr>
            <a:t> but </a:t>
          </a:r>
          <a:r>
            <a:rPr lang="tr-TR" sz="1400" kern="1200" dirty="0" err="1" smtClean="0">
              <a:latin typeface="+mj-lt"/>
            </a:rPr>
            <a:t>trainings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for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the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new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experts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increase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the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already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high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workload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Grant Beneficiaries: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Inadequate understanding of ownership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use of external experts and personnel both in planning and implementation</a:t>
          </a:r>
          <a:endParaRPr lang="tr-TR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Coordination and communication improved between staff and institutions</a:t>
          </a:r>
          <a:endParaRPr lang="tr-TR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Challenging partner selections but successful outcomes of contributions</a:t>
          </a:r>
          <a:endParaRPr lang="tr-TR" sz="1400" kern="1200" dirty="0" smtClean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1400" kern="1200" dirty="0" smtClean="0">
            <a:latin typeface="+mj-lt"/>
          </a:endParaRPr>
        </a:p>
      </dsp:txBody>
      <dsp:txXfrm>
        <a:off x="0" y="992725"/>
        <a:ext cx="8229600" cy="278769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671669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SITUATION OF HRD OP</a:t>
          </a:r>
        </a:p>
      </dsp:txBody>
      <dsp:txXfrm>
        <a:off x="32788" y="32788"/>
        <a:ext cx="8164024" cy="606093"/>
      </dsp:txXfrm>
    </dsp:sp>
    <dsp:sp modelId="{F46F5600-0BD9-45BD-8785-05904EB5C7FA}">
      <dsp:nvSpPr>
        <dsp:cNvPr id="0" name=""/>
        <dsp:cNvSpPr/>
      </dsp:nvSpPr>
      <dsp:spPr>
        <a:xfrm>
          <a:off x="0" y="741585"/>
          <a:ext cx="8229600" cy="2625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0" kern="1200" dirty="0" err="1" smtClean="0"/>
            <a:t>Relevancy</a:t>
          </a:r>
          <a:endParaRPr lang="tr-TR" sz="1400" b="0" kern="1200" dirty="0" smtClean="0"/>
        </a:p>
      </dsp:txBody>
      <dsp:txXfrm>
        <a:off x="12816" y="754401"/>
        <a:ext cx="8203968" cy="236910"/>
      </dsp:txXfrm>
    </dsp:sp>
    <dsp:sp modelId="{808A64C8-DBB3-470E-814D-976443DABC45}">
      <dsp:nvSpPr>
        <dsp:cNvPr id="0" name=""/>
        <dsp:cNvSpPr/>
      </dsp:nvSpPr>
      <dsp:spPr>
        <a:xfrm>
          <a:off x="0" y="1148107"/>
          <a:ext cx="8229600" cy="935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/>
            <a:t>Objectives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and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activities</a:t>
          </a:r>
          <a:r>
            <a:rPr lang="tr-TR" sz="1400" kern="1200" dirty="0" smtClean="0"/>
            <a:t> of HRD OP </a:t>
          </a:r>
          <a:r>
            <a:rPr lang="tr-TR" sz="1400" kern="1200" dirty="0" err="1" smtClean="0"/>
            <a:t>are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still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relevant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to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socio-economic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and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demographic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conditions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Changing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migration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dynamics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Lack</a:t>
          </a:r>
          <a:r>
            <a:rPr lang="tr-TR" sz="1400" kern="1200" dirty="0" smtClean="0">
              <a:latin typeface="+mj-lt"/>
            </a:rPr>
            <a:t> of data of </a:t>
          </a:r>
          <a:r>
            <a:rPr lang="tr-TR" sz="1400" kern="1200" dirty="0" err="1" smtClean="0">
              <a:latin typeface="+mj-lt"/>
            </a:rPr>
            <a:t>disadvantaged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groups</a:t>
          </a:r>
          <a:endParaRPr lang="de-DE" sz="1400" kern="1200" dirty="0" smtClean="0">
            <a:latin typeface="+mj-lt"/>
          </a:endParaRPr>
        </a:p>
      </dsp:txBody>
      <dsp:txXfrm>
        <a:off x="0" y="1148107"/>
        <a:ext cx="8229600" cy="935941"/>
      </dsp:txXfrm>
    </dsp:sp>
    <dsp:sp modelId="{10B7D5BA-0408-4BCF-97C8-DEA3A1168CC9}">
      <dsp:nvSpPr>
        <dsp:cNvPr id="0" name=""/>
        <dsp:cNvSpPr/>
      </dsp:nvSpPr>
      <dsp:spPr>
        <a:xfrm>
          <a:off x="0" y="1894656"/>
          <a:ext cx="8229600" cy="3461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/>
            <a:t>Coherency</a:t>
          </a:r>
          <a:endParaRPr lang="de-DE" sz="1400" kern="1200" dirty="0" smtClean="0">
            <a:latin typeface="+mj-lt"/>
          </a:endParaRPr>
        </a:p>
      </dsp:txBody>
      <dsp:txXfrm>
        <a:off x="16897" y="1911553"/>
        <a:ext cx="8195806" cy="312340"/>
      </dsp:txXfrm>
    </dsp:sp>
    <dsp:sp modelId="{B8B6CED1-A31E-4EA5-A1C4-89D6FEB168D1}">
      <dsp:nvSpPr>
        <dsp:cNvPr id="0" name=""/>
        <dsp:cNvSpPr/>
      </dsp:nvSpPr>
      <dsp:spPr>
        <a:xfrm>
          <a:off x="0" y="2420930"/>
          <a:ext cx="8229600" cy="9870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/>
            <a:t>HRD OP is </a:t>
          </a:r>
          <a:r>
            <a:rPr lang="tr-TR" sz="1400" kern="1200" dirty="0" err="1" smtClean="0"/>
            <a:t>perfectly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coherent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with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err="1" smtClean="0">
              <a:latin typeface="+mj-lt"/>
            </a:rPr>
            <a:t>National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policy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and</a:t>
          </a:r>
          <a:r>
            <a:rPr lang="tr-TR" sz="1400" kern="1200" dirty="0" smtClean="0">
              <a:latin typeface="+mj-lt"/>
            </a:rPr>
            <a:t> </a:t>
          </a:r>
          <a:r>
            <a:rPr lang="tr-TR" sz="1400" kern="1200" dirty="0" err="1" smtClean="0">
              <a:latin typeface="+mj-lt"/>
            </a:rPr>
            <a:t>strategies</a:t>
          </a:r>
          <a:r>
            <a:rPr lang="tr-TR" sz="1400" kern="1200" dirty="0" smtClean="0">
              <a:latin typeface="+mj-lt"/>
            </a:rPr>
            <a:t>,</a:t>
          </a:r>
          <a:endParaRPr lang="de-DE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400" kern="1200" dirty="0" smtClean="0">
              <a:latin typeface="+mj-lt"/>
            </a:rPr>
            <a:t>EU policy and strategies, 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>
              <a:latin typeface="+mj-lt"/>
            </a:rPr>
            <a:t>National and EU funding procedures </a:t>
          </a:r>
          <a:endParaRPr lang="tr-TR" sz="1400" kern="1200" dirty="0" smtClean="0">
            <a:latin typeface="+mj-lt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1400" kern="1200" dirty="0" smtClean="0">
            <a:latin typeface="+mj-lt"/>
          </a:endParaRPr>
        </a:p>
      </dsp:txBody>
      <dsp:txXfrm>
        <a:off x="0" y="2420930"/>
        <a:ext cx="8229600" cy="9870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30959"/>
          <a:ext cx="8229600" cy="648603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CONTENT OF THE EVALUATION</a:t>
          </a:r>
          <a:endParaRPr lang="tr-TR" sz="1200" b="1" kern="1200" dirty="0"/>
        </a:p>
      </dsp:txBody>
      <dsp:txXfrm rot="-10800000">
        <a:off x="31662" y="62621"/>
        <a:ext cx="8166276" cy="5852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0"/>
          <a:ext cx="8229600" cy="440076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PROGRESS</a:t>
          </a:r>
          <a:endParaRPr lang="tr-TR" sz="1600" b="1" kern="1200" dirty="0"/>
        </a:p>
      </dsp:txBody>
      <dsp:txXfrm rot="-10800000">
        <a:off x="21483" y="21483"/>
        <a:ext cx="8186634" cy="397110"/>
      </dsp:txXfrm>
    </dsp:sp>
    <dsp:sp modelId="{3249BCE7-634D-44DF-BC09-C1072AC2EDFF}">
      <dsp:nvSpPr>
        <dsp:cNvPr id="0" name=""/>
        <dsp:cNvSpPr/>
      </dsp:nvSpPr>
      <dsp:spPr>
        <a:xfrm>
          <a:off x="0" y="777699"/>
          <a:ext cx="8229600" cy="417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Start</a:t>
          </a:r>
        </a:p>
      </dsp:txBody>
      <dsp:txXfrm>
        <a:off x="20382" y="798081"/>
        <a:ext cx="8188836" cy="376766"/>
      </dsp:txXfrm>
    </dsp:sp>
    <dsp:sp modelId="{C664CE6B-2449-474E-9535-8ED258B2FB89}">
      <dsp:nvSpPr>
        <dsp:cNvPr id="0" name=""/>
        <dsp:cNvSpPr/>
      </dsp:nvSpPr>
      <dsp:spPr>
        <a:xfrm>
          <a:off x="0" y="1195230"/>
          <a:ext cx="8229600" cy="288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smtClean="0"/>
            <a:t>02.05.2013 </a:t>
          </a:r>
          <a:r>
            <a:rPr lang="tr-TR" sz="1300" kern="1200" dirty="0" err="1" smtClean="0"/>
            <a:t>Kick-off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meeting</a:t>
          </a:r>
          <a:r>
            <a:rPr lang="tr-TR" sz="1300" kern="1200" dirty="0" smtClean="0"/>
            <a:t> </a:t>
          </a:r>
        </a:p>
      </dsp:txBody>
      <dsp:txXfrm>
        <a:off x="0" y="1195230"/>
        <a:ext cx="8229600" cy="288276"/>
      </dsp:txXfrm>
    </dsp:sp>
    <dsp:sp modelId="{D1A459A0-D60F-4C03-92F2-C8FCA3DA6F2C}">
      <dsp:nvSpPr>
        <dsp:cNvPr id="0" name=""/>
        <dsp:cNvSpPr/>
      </dsp:nvSpPr>
      <dsp:spPr>
        <a:xfrm>
          <a:off x="0" y="1483507"/>
          <a:ext cx="8229600" cy="417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Background </a:t>
          </a:r>
          <a:r>
            <a:rPr lang="tr-TR" sz="1700" kern="1200" dirty="0" err="1" smtClean="0"/>
            <a:t>studies</a:t>
          </a:r>
          <a:r>
            <a:rPr lang="tr-TR" sz="1700" kern="1200" dirty="0" smtClean="0"/>
            <a:t> </a:t>
          </a:r>
          <a:r>
            <a:rPr lang="tr-TR" sz="1700" kern="1200" dirty="0" err="1" smtClean="0"/>
            <a:t>and</a:t>
          </a:r>
          <a:r>
            <a:rPr lang="tr-TR" sz="1700" kern="1200" dirty="0" smtClean="0"/>
            <a:t> </a:t>
          </a:r>
          <a:r>
            <a:rPr lang="tr-TR" sz="1700" kern="1200" dirty="0" err="1" smtClean="0"/>
            <a:t>stakeholders</a:t>
          </a:r>
          <a:endParaRPr lang="tr-TR" sz="1700" b="1" kern="1200" dirty="0" smtClean="0"/>
        </a:p>
      </dsp:txBody>
      <dsp:txXfrm>
        <a:off x="20382" y="1503889"/>
        <a:ext cx="8188836" cy="376766"/>
      </dsp:txXfrm>
    </dsp:sp>
    <dsp:sp modelId="{EC9DA9BB-F567-415B-9ABB-5F71A2F6EF4A}">
      <dsp:nvSpPr>
        <dsp:cNvPr id="0" name=""/>
        <dsp:cNvSpPr/>
      </dsp:nvSpPr>
      <dsp:spPr>
        <a:xfrm>
          <a:off x="0" y="1901038"/>
          <a:ext cx="8229600" cy="288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smtClean="0"/>
            <a:t>30.05.2013 </a:t>
          </a:r>
          <a:r>
            <a:rPr lang="tr-TR" sz="1300" kern="1200" dirty="0" err="1" smtClean="0"/>
            <a:t>Discussion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with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stakeholders</a:t>
          </a:r>
          <a:endParaRPr lang="tr-TR" sz="1300" kern="1200" dirty="0" smtClean="0"/>
        </a:p>
      </dsp:txBody>
      <dsp:txXfrm>
        <a:off x="0" y="1901038"/>
        <a:ext cx="8229600" cy="288276"/>
      </dsp:txXfrm>
    </dsp:sp>
    <dsp:sp modelId="{728D65DF-C570-4E3D-9537-389C3660F270}">
      <dsp:nvSpPr>
        <dsp:cNvPr id="0" name=""/>
        <dsp:cNvSpPr/>
      </dsp:nvSpPr>
      <dsp:spPr>
        <a:xfrm>
          <a:off x="0" y="2189314"/>
          <a:ext cx="8229600" cy="417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 smtClean="0"/>
            <a:t>Interviews</a:t>
          </a:r>
          <a:r>
            <a:rPr lang="tr-TR" sz="1700" kern="1200" dirty="0" smtClean="0"/>
            <a:t> </a:t>
          </a:r>
          <a:r>
            <a:rPr lang="tr-TR" sz="1700" kern="1200" dirty="0" err="1" smtClean="0"/>
            <a:t>and</a:t>
          </a:r>
          <a:r>
            <a:rPr lang="tr-TR" sz="1700" kern="1200" dirty="0" smtClean="0"/>
            <a:t> </a:t>
          </a:r>
          <a:r>
            <a:rPr lang="tr-TR" sz="1700" kern="1200" dirty="0" err="1" smtClean="0"/>
            <a:t>meetings</a:t>
          </a:r>
          <a:endParaRPr lang="tr-TR" sz="1700" b="1" kern="1200" dirty="0" smtClean="0"/>
        </a:p>
      </dsp:txBody>
      <dsp:txXfrm>
        <a:off x="20382" y="2209696"/>
        <a:ext cx="8188836" cy="376766"/>
      </dsp:txXfrm>
    </dsp:sp>
    <dsp:sp modelId="{4713E028-6256-41D6-AA8E-3FA00605BFF5}">
      <dsp:nvSpPr>
        <dsp:cNvPr id="0" name=""/>
        <dsp:cNvSpPr/>
      </dsp:nvSpPr>
      <dsp:spPr>
        <a:xfrm>
          <a:off x="0" y="2606845"/>
          <a:ext cx="8229600" cy="702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err="1" smtClean="0"/>
            <a:t>Over</a:t>
          </a:r>
          <a:r>
            <a:rPr lang="tr-TR" sz="1300" kern="1200" dirty="0" smtClean="0"/>
            <a:t> 20 </a:t>
          </a:r>
          <a:r>
            <a:rPr lang="tr-TR" sz="1300" kern="1200" dirty="0" err="1" smtClean="0"/>
            <a:t>meetings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with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evaluation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experts</a:t>
          </a:r>
          <a:endParaRPr lang="tr-TR" sz="1300" kern="1200" dirty="0" smtClean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smtClean="0"/>
            <a:t>Ankara, Samsun, Van </a:t>
          </a:r>
          <a:r>
            <a:rPr lang="tr-TR" sz="1300" kern="1200" dirty="0" err="1" smtClean="0"/>
            <a:t>focus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groups</a:t>
          </a:r>
          <a:endParaRPr lang="tr-TR" sz="1300" kern="1200" dirty="0" smtClean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err="1" smtClean="0"/>
            <a:t>Interviews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with</a:t>
          </a:r>
          <a:r>
            <a:rPr lang="tr-TR" sz="1300" kern="1200" dirty="0" smtClean="0"/>
            <a:t> HRD OS, OB </a:t>
          </a:r>
          <a:r>
            <a:rPr lang="tr-TR" sz="1300" kern="1200" dirty="0" err="1" smtClean="0"/>
            <a:t>staff</a:t>
          </a:r>
          <a:endParaRPr lang="tr-TR" sz="1300" kern="1200" dirty="0" smtClean="0"/>
        </a:p>
      </dsp:txBody>
      <dsp:txXfrm>
        <a:off x="0" y="2606845"/>
        <a:ext cx="8229600" cy="702673"/>
      </dsp:txXfrm>
    </dsp:sp>
    <dsp:sp modelId="{7D8BE503-BD55-4AB9-8CDE-FAA07AAE8D8A}">
      <dsp:nvSpPr>
        <dsp:cNvPr id="0" name=""/>
        <dsp:cNvSpPr/>
      </dsp:nvSpPr>
      <dsp:spPr>
        <a:xfrm>
          <a:off x="0" y="3309519"/>
          <a:ext cx="8229600" cy="4175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b="1" kern="1200" dirty="0" err="1" smtClean="0"/>
            <a:t>Finalisation</a:t>
          </a:r>
          <a:endParaRPr lang="tr-TR" sz="1700" b="1" kern="1200" dirty="0" smtClean="0"/>
        </a:p>
      </dsp:txBody>
      <dsp:txXfrm>
        <a:off x="20382" y="3329901"/>
        <a:ext cx="8188836" cy="376766"/>
      </dsp:txXfrm>
    </dsp:sp>
    <dsp:sp modelId="{E3EFC2AF-D095-455D-965D-0E14B973D33D}">
      <dsp:nvSpPr>
        <dsp:cNvPr id="0" name=""/>
        <dsp:cNvSpPr/>
      </dsp:nvSpPr>
      <dsp:spPr>
        <a:xfrm>
          <a:off x="0" y="3727050"/>
          <a:ext cx="8229600" cy="676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smtClean="0"/>
            <a:t>04.10.2013 Final Meeting </a:t>
          </a:r>
          <a:r>
            <a:rPr lang="tr-TR" sz="1300" kern="1200" dirty="0" err="1" smtClean="0"/>
            <a:t>with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Stakeholders</a:t>
          </a:r>
          <a:r>
            <a:rPr lang="tr-TR" sz="1300" kern="1200" dirty="0" smtClean="0"/>
            <a:t> in </a:t>
          </a:r>
          <a:r>
            <a:rPr lang="tr-TR" sz="1300" kern="1200" dirty="0" err="1" smtClean="0"/>
            <a:t>Limak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Ambassadore</a:t>
          </a:r>
          <a:r>
            <a:rPr lang="tr-TR" sz="1300" kern="1200" dirty="0" smtClean="0"/>
            <a:t> Hotel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r-TR" sz="1300" kern="1200" dirty="0" err="1" smtClean="0"/>
            <a:t>Short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report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was</a:t>
          </a:r>
          <a:r>
            <a:rPr lang="tr-TR" sz="1300" kern="1200" dirty="0" smtClean="0"/>
            <a:t> sent </a:t>
          </a:r>
          <a:r>
            <a:rPr lang="tr-TR" sz="1300" kern="1200" dirty="0" err="1" smtClean="0"/>
            <a:t>to</a:t>
          </a:r>
          <a:r>
            <a:rPr lang="tr-TR" sz="1300" kern="1200" dirty="0" smtClean="0"/>
            <a:t> İŞKUR </a:t>
          </a:r>
          <a:r>
            <a:rPr lang="tr-TR" sz="1300" kern="1200" dirty="0" err="1" smtClean="0"/>
            <a:t>and</a:t>
          </a:r>
          <a:r>
            <a:rPr lang="tr-TR" sz="1300" kern="1200" dirty="0" smtClean="0"/>
            <a:t> SGK in 06.10.2013 </a:t>
          </a:r>
          <a:r>
            <a:rPr lang="tr-TR" sz="1300" kern="1200" dirty="0" err="1" smtClean="0"/>
            <a:t>for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their</a:t>
          </a:r>
          <a:r>
            <a:rPr lang="tr-TR" sz="1300" kern="1200" dirty="0" smtClean="0"/>
            <a:t> </a:t>
          </a:r>
          <a:r>
            <a:rPr lang="tr-TR" sz="1300" kern="1200" dirty="0" err="1" smtClean="0"/>
            <a:t>comments</a:t>
          </a:r>
          <a:endParaRPr lang="tr-TR" sz="1300" kern="1200" dirty="0" smtClean="0"/>
        </a:p>
      </dsp:txBody>
      <dsp:txXfrm>
        <a:off x="0" y="3727050"/>
        <a:ext cx="8229600" cy="6765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0"/>
          <a:ext cx="8229600" cy="851790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 rot="-10800000">
        <a:off x="41581" y="41581"/>
        <a:ext cx="8146438" cy="768628"/>
      </dsp:txXfrm>
    </dsp:sp>
    <dsp:sp modelId="{1ABE3B90-85AF-454B-97BB-B80E604A71E4}">
      <dsp:nvSpPr>
        <dsp:cNvPr id="0" name=""/>
        <dsp:cNvSpPr/>
      </dsp:nvSpPr>
      <dsp:spPr>
        <a:xfrm>
          <a:off x="0" y="995796"/>
          <a:ext cx="8229600" cy="5371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Growth center approach was found effective</a:t>
          </a:r>
          <a:endParaRPr lang="tr-TR" sz="2200" kern="1200" dirty="0" smtClean="0"/>
        </a:p>
      </dsp:txBody>
      <dsp:txXfrm>
        <a:off x="26224" y="1022020"/>
        <a:ext cx="8177152" cy="4847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0"/>
          <a:ext cx="8229600" cy="413559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 rot="-10800000">
        <a:off x="20188" y="20188"/>
        <a:ext cx="8189224" cy="373183"/>
      </dsp:txXfrm>
    </dsp:sp>
    <dsp:sp modelId="{1ABE3B90-85AF-454B-97BB-B80E604A71E4}">
      <dsp:nvSpPr>
        <dsp:cNvPr id="0" name=""/>
        <dsp:cNvSpPr/>
      </dsp:nvSpPr>
      <dsp:spPr>
        <a:xfrm>
          <a:off x="0" y="560680"/>
          <a:ext cx="8229600" cy="3269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Relation between Needs and grant benefits:</a:t>
          </a:r>
          <a:endParaRPr lang="tr-TR" sz="1300" kern="1200" dirty="0" smtClean="0"/>
        </a:p>
      </dsp:txBody>
      <dsp:txXfrm>
        <a:off x="15959" y="576639"/>
        <a:ext cx="8197682" cy="2949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0"/>
          <a:ext cx="8229600" cy="536748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 rot="-10800000">
        <a:off x="26202" y="26202"/>
        <a:ext cx="8177196" cy="484344"/>
      </dsp:txXfrm>
    </dsp:sp>
    <dsp:sp modelId="{1ABE3B90-85AF-454B-97BB-B80E604A71E4}">
      <dsp:nvSpPr>
        <dsp:cNvPr id="0" name=""/>
        <dsp:cNvSpPr/>
      </dsp:nvSpPr>
      <dsp:spPr>
        <a:xfrm>
          <a:off x="0" y="560678"/>
          <a:ext cx="8229600" cy="365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Relation between the amount of grant applications and approvals</a:t>
          </a:r>
          <a:endParaRPr lang="tr-TR" sz="1500" kern="1200" dirty="0" smtClean="0"/>
        </a:p>
      </dsp:txBody>
      <dsp:txXfrm>
        <a:off x="17818" y="578496"/>
        <a:ext cx="8193964" cy="3293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987347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>
        <a:off x="48198" y="48198"/>
        <a:ext cx="8133204" cy="890951"/>
      </dsp:txXfrm>
    </dsp:sp>
    <dsp:sp modelId="{CD7C768E-1706-41E4-B164-C251881A1E71}">
      <dsp:nvSpPr>
        <dsp:cNvPr id="0" name=""/>
        <dsp:cNvSpPr/>
      </dsp:nvSpPr>
      <dsp:spPr>
        <a:xfrm>
          <a:off x="0" y="1074362"/>
          <a:ext cx="8229600" cy="796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smtClean="0"/>
            <a:t>Tendency to plan and implement vocational and technical education activities rather than innovative initiatives</a:t>
          </a:r>
          <a:endParaRPr lang="tr-TR" sz="1700" kern="1200" dirty="0" smtClean="0"/>
        </a:p>
      </dsp:txBody>
      <dsp:txXfrm>
        <a:off x="38874" y="1113236"/>
        <a:ext cx="8151852" cy="718583"/>
      </dsp:txXfrm>
    </dsp:sp>
    <dsp:sp modelId="{C790F859-577E-497D-88BE-7B30A2551EC3}">
      <dsp:nvSpPr>
        <dsp:cNvPr id="0" name=""/>
        <dsp:cNvSpPr/>
      </dsp:nvSpPr>
      <dsp:spPr>
        <a:xfrm>
          <a:off x="0" y="1928294"/>
          <a:ext cx="8229600" cy="796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smtClean="0"/>
            <a:t>Insufficient experience of Grant beneficiaries on Project management and building up partnerships</a:t>
          </a:r>
          <a:endParaRPr lang="tr-TR" sz="1700" kern="1200" dirty="0" smtClean="0"/>
        </a:p>
      </dsp:txBody>
      <dsp:txXfrm>
        <a:off x="38874" y="1967168"/>
        <a:ext cx="8151852" cy="718583"/>
      </dsp:txXfrm>
    </dsp:sp>
    <dsp:sp modelId="{D537E883-1B9B-4A39-B336-BDFEBF3C9C1A}">
      <dsp:nvSpPr>
        <dsp:cNvPr id="0" name=""/>
        <dsp:cNvSpPr/>
      </dsp:nvSpPr>
      <dsp:spPr>
        <a:xfrm>
          <a:off x="0" y="2782225"/>
          <a:ext cx="8229600" cy="7062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b="0" kern="1200" dirty="0" err="1" smtClean="0"/>
            <a:t>Supply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side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institutions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are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more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devoted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to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partnership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obligations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than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the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demand</a:t>
          </a:r>
          <a:r>
            <a:rPr lang="tr-TR" sz="1700" b="0" kern="1200" dirty="0" smtClean="0"/>
            <a:t> </a:t>
          </a:r>
          <a:r>
            <a:rPr lang="tr-TR" sz="1700" b="0" kern="1200" dirty="0" err="1" smtClean="0"/>
            <a:t>side</a:t>
          </a:r>
          <a:endParaRPr lang="tr-TR" sz="1700" b="0" kern="1200" dirty="0" smtClean="0"/>
        </a:p>
      </dsp:txBody>
      <dsp:txXfrm>
        <a:off x="34477" y="2816702"/>
        <a:ext cx="8160646" cy="637312"/>
      </dsp:txXfrm>
    </dsp:sp>
    <dsp:sp modelId="{A6C853CC-55CD-4D4A-AF0E-A9EB56E5AFA3}">
      <dsp:nvSpPr>
        <dsp:cNvPr id="0" name=""/>
        <dsp:cNvSpPr/>
      </dsp:nvSpPr>
      <dsp:spPr>
        <a:xfrm>
          <a:off x="0" y="3546091"/>
          <a:ext cx="8229600" cy="7295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smtClean="0"/>
            <a:t>Low concentration on horizontal issues in the projects</a:t>
          </a:r>
          <a:endParaRPr lang="tr-TR" sz="1700" kern="1200" dirty="0" smtClean="0"/>
        </a:p>
      </dsp:txBody>
      <dsp:txXfrm>
        <a:off x="35615" y="3581706"/>
        <a:ext cx="8158370" cy="6583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934534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>
        <a:off x="45620" y="45620"/>
        <a:ext cx="8138360" cy="843294"/>
      </dsp:txXfrm>
    </dsp:sp>
    <dsp:sp modelId="{5B354F33-D07A-4200-A89C-1451762AD30C}">
      <dsp:nvSpPr>
        <dsp:cNvPr id="0" name=""/>
        <dsp:cNvSpPr/>
      </dsp:nvSpPr>
      <dsp:spPr>
        <a:xfrm>
          <a:off x="0" y="1057620"/>
          <a:ext cx="8229600" cy="753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Operation Beneficiaries utilises less than expected from the outcomes of grant projects </a:t>
          </a:r>
        </a:p>
      </dsp:txBody>
      <dsp:txXfrm>
        <a:off x="36794" y="1094414"/>
        <a:ext cx="8156012" cy="680147"/>
      </dsp:txXfrm>
    </dsp:sp>
    <dsp:sp modelId="{739ED66A-E41A-4852-948E-9E81370CC6CA}">
      <dsp:nvSpPr>
        <dsp:cNvPr id="0" name=""/>
        <dsp:cNvSpPr/>
      </dsp:nvSpPr>
      <dsp:spPr>
        <a:xfrm>
          <a:off x="0" y="1866076"/>
          <a:ext cx="8229600" cy="753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err="1" smtClean="0"/>
            <a:t>Insufficient</a:t>
          </a:r>
          <a:r>
            <a:rPr lang="tr-TR" sz="1900" kern="1200" dirty="0" smtClean="0"/>
            <a:t> </a:t>
          </a:r>
          <a:r>
            <a:rPr lang="en-GB" sz="1900" kern="1200" dirty="0" smtClean="0"/>
            <a:t>connection between grant programs and Technical Assistance contracts</a:t>
          </a:r>
        </a:p>
      </dsp:txBody>
      <dsp:txXfrm>
        <a:off x="36794" y="1902870"/>
        <a:ext cx="8156012" cy="680147"/>
      </dsp:txXfrm>
    </dsp:sp>
    <dsp:sp modelId="{4ADE79FE-BFCE-4246-AF83-98472DE8B2DB}">
      <dsp:nvSpPr>
        <dsp:cNvPr id="0" name=""/>
        <dsp:cNvSpPr/>
      </dsp:nvSpPr>
      <dsp:spPr>
        <a:xfrm>
          <a:off x="0" y="2674532"/>
          <a:ext cx="8229600" cy="753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Transfer of </a:t>
          </a:r>
          <a:r>
            <a:rPr lang="tr-TR" sz="1900" kern="1200" dirty="0" err="1" smtClean="0"/>
            <a:t>experience</a:t>
          </a:r>
          <a:r>
            <a:rPr lang="tr-TR" sz="1900" kern="1200" dirty="0" smtClean="0"/>
            <a:t> </a:t>
          </a:r>
          <a:r>
            <a:rPr lang="tr-TR" sz="1900" kern="1200" dirty="0" err="1" smtClean="0"/>
            <a:t>between</a:t>
          </a:r>
          <a:r>
            <a:rPr lang="tr-TR" sz="1900" kern="1200" dirty="0" smtClean="0"/>
            <a:t> </a:t>
          </a:r>
          <a:r>
            <a:rPr lang="tr-TR" sz="1900" kern="1200" dirty="0" err="1" smtClean="0"/>
            <a:t>east</a:t>
          </a:r>
          <a:r>
            <a:rPr lang="tr-TR" sz="1900" kern="1200" dirty="0" smtClean="0"/>
            <a:t> </a:t>
          </a:r>
          <a:r>
            <a:rPr lang="tr-TR" sz="1900" kern="1200" dirty="0" err="1" smtClean="0"/>
            <a:t>and</a:t>
          </a:r>
          <a:r>
            <a:rPr lang="tr-TR" sz="1900" kern="1200" dirty="0" smtClean="0"/>
            <a:t> </a:t>
          </a:r>
          <a:r>
            <a:rPr lang="tr-TR" sz="1900" kern="1200" dirty="0" err="1" smtClean="0"/>
            <a:t>west</a:t>
          </a:r>
          <a:r>
            <a:rPr lang="tr-TR" sz="1900" kern="1200" dirty="0" smtClean="0"/>
            <a:t> is </a:t>
          </a:r>
          <a:r>
            <a:rPr lang="tr-TR" sz="1900" kern="1200" dirty="0" err="1" smtClean="0"/>
            <a:t>insufficient</a:t>
          </a:r>
          <a:endParaRPr lang="tr-TR" sz="1900" kern="1200" dirty="0"/>
        </a:p>
      </dsp:txBody>
      <dsp:txXfrm>
        <a:off x="36794" y="2711326"/>
        <a:ext cx="8156012" cy="680147"/>
      </dsp:txXfrm>
    </dsp:sp>
    <dsp:sp modelId="{C270FD5C-3E5E-49B8-B566-AC592655DB32}">
      <dsp:nvSpPr>
        <dsp:cNvPr id="0" name=""/>
        <dsp:cNvSpPr/>
      </dsp:nvSpPr>
      <dsp:spPr>
        <a:xfrm>
          <a:off x="0" y="3482988"/>
          <a:ext cx="8229600" cy="753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0" kern="1200" dirty="0" smtClean="0"/>
            <a:t>Inadequate reliable data and difficulties to measure the impacts</a:t>
          </a:r>
        </a:p>
      </dsp:txBody>
      <dsp:txXfrm>
        <a:off x="36794" y="3519782"/>
        <a:ext cx="8156012" cy="68014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>
          <a:off x="0" y="0"/>
          <a:ext cx="8229600" cy="696002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FINDINGS - </a:t>
          </a:r>
          <a:r>
            <a:rPr lang="tr-TR" sz="1600" b="1" kern="1200" dirty="0" err="1" smtClean="0"/>
            <a:t>Grants</a:t>
          </a:r>
          <a:endParaRPr lang="tr-TR" sz="1600" b="1" kern="1200" dirty="0"/>
        </a:p>
      </dsp:txBody>
      <dsp:txXfrm>
        <a:off x="33976" y="33976"/>
        <a:ext cx="8161648" cy="628050"/>
      </dsp:txXfrm>
    </dsp:sp>
    <dsp:sp modelId="{F4574A72-EB52-402F-B68F-9114FBC1B5A1}">
      <dsp:nvSpPr>
        <dsp:cNvPr id="0" name=""/>
        <dsp:cNvSpPr/>
      </dsp:nvSpPr>
      <dsp:spPr>
        <a:xfrm>
          <a:off x="864107" y="1388752"/>
          <a:ext cx="7365492" cy="6205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Increasing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the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absorbtion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capacity</a:t>
          </a:r>
          <a:endParaRPr lang="tr-TR" sz="1800" kern="1200" dirty="0" smtClean="0"/>
        </a:p>
      </dsp:txBody>
      <dsp:txXfrm>
        <a:off x="894399" y="1419044"/>
        <a:ext cx="7304908" cy="559954"/>
      </dsp:txXfrm>
    </dsp:sp>
    <dsp:sp modelId="{E03DF540-8B97-4077-B2DB-2F4623884068}">
      <dsp:nvSpPr>
        <dsp:cNvPr id="0" name=""/>
        <dsp:cNvSpPr/>
      </dsp:nvSpPr>
      <dsp:spPr>
        <a:xfrm>
          <a:off x="874436" y="2023467"/>
          <a:ext cx="7344835" cy="712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Providing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technical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assistance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to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potential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beneficiaries</a:t>
          </a:r>
          <a:r>
            <a:rPr lang="tr-TR" sz="1800" kern="1200" dirty="0" smtClean="0"/>
            <a:t> </a:t>
          </a:r>
        </a:p>
      </dsp:txBody>
      <dsp:txXfrm>
        <a:off x="909205" y="2058236"/>
        <a:ext cx="7275297" cy="642717"/>
      </dsp:txXfrm>
    </dsp:sp>
    <dsp:sp modelId="{10009170-32A4-446A-94C1-C61CD12AE2DB}">
      <dsp:nvSpPr>
        <dsp:cNvPr id="0" name=""/>
        <dsp:cNvSpPr/>
      </dsp:nvSpPr>
      <dsp:spPr>
        <a:xfrm>
          <a:off x="874436" y="2749899"/>
          <a:ext cx="7344835" cy="712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Obligatory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partnerships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and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introducing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rigid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rules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to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partnership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selection</a:t>
          </a:r>
          <a:endParaRPr lang="tr-TR" sz="1800" kern="1200" dirty="0" smtClean="0"/>
        </a:p>
      </dsp:txBody>
      <dsp:txXfrm>
        <a:off x="909205" y="2784668"/>
        <a:ext cx="7275297" cy="642717"/>
      </dsp:txXfrm>
    </dsp:sp>
    <dsp:sp modelId="{9F455031-44D7-43A7-9A90-67D606BC87A3}">
      <dsp:nvSpPr>
        <dsp:cNvPr id="0" name=""/>
        <dsp:cNvSpPr/>
      </dsp:nvSpPr>
      <dsp:spPr>
        <a:xfrm>
          <a:off x="0" y="768005"/>
          <a:ext cx="8229600" cy="513166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Suggestions</a:t>
          </a:r>
          <a:r>
            <a:rPr lang="tr-TR" sz="1800" kern="1200" dirty="0" smtClean="0"/>
            <a:t> of </a:t>
          </a:r>
          <a:r>
            <a:rPr lang="tr-TR" sz="1800" kern="1200" dirty="0" err="1" smtClean="0"/>
            <a:t>the</a:t>
          </a:r>
          <a:r>
            <a:rPr lang="tr-TR" sz="1800" kern="1200" dirty="0" smtClean="0"/>
            <a:t> Evaluation</a:t>
          </a:r>
        </a:p>
      </dsp:txBody>
      <dsp:txXfrm>
        <a:off x="25051" y="793056"/>
        <a:ext cx="8179498" cy="463064"/>
      </dsp:txXfrm>
    </dsp:sp>
    <dsp:sp modelId="{C7B0CC58-D7FC-447E-8514-427D19A00500}">
      <dsp:nvSpPr>
        <dsp:cNvPr id="0" name=""/>
        <dsp:cNvSpPr/>
      </dsp:nvSpPr>
      <dsp:spPr>
        <a:xfrm>
          <a:off x="874436" y="3459049"/>
          <a:ext cx="7344835" cy="712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Providing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technical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assistance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to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operation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beneficiaries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to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promote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closer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cooperation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between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them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and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grant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beneficiaries</a:t>
          </a:r>
          <a:endParaRPr lang="de-DE" sz="1800" kern="1200" dirty="0" smtClean="0">
            <a:solidFill>
              <a:srgbClr val="FF0000"/>
            </a:solidFill>
          </a:endParaRPr>
        </a:p>
      </dsp:txBody>
      <dsp:txXfrm>
        <a:off x="909205" y="3493818"/>
        <a:ext cx="7275297" cy="6427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3677B-7B9A-4229-A1EA-ED55F0F8D9BE}" type="datetimeFigureOut">
              <a:rPr lang="tr-TR" smtClean="0"/>
              <a:t>05.12.2013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9A410-1D19-4B8C-B0B1-B7BE363F4B0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23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A74EC-C9F8-498C-A549-08363CC5E4E3}" type="datetimeFigureOut">
              <a:rPr lang="tr-TR" smtClean="0"/>
              <a:t>05.12.2013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C7D7B-713F-4506-BE2A-8D31BF83C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5020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3779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6389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13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0765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74650" lvl="1">
              <a:buFont typeface="Arial" charset="0"/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9197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2102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12480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84572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7563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C7D7B-713F-4506-BE2A-8D31BF83CCD3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8606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3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4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5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6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7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8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9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10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8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07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11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şlık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3416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25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51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3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3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04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91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8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05.12.2013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8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213101"/>
            <a:ext cx="6691312" cy="1440036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Employment Priority Axis </a:t>
            </a:r>
            <a:r>
              <a:rPr lang="tr-TR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tr-TR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Evaluation</a:t>
            </a:r>
            <a:endParaRPr lang="en-US" dirty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5085184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tr-TR" sz="2000" b="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					</a:t>
            </a:r>
            <a:r>
              <a:rPr lang="tr-TR" sz="20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Onur TATAR</a:t>
            </a:r>
          </a:p>
          <a:p>
            <a:pPr eaLnBrk="1" hangingPunct="1">
              <a:defRPr/>
            </a:pPr>
            <a:r>
              <a:rPr lang="tr-TR" sz="140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					</a:t>
            </a:r>
            <a:r>
              <a:rPr lang="en-US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Ass</a:t>
            </a:r>
            <a:r>
              <a:rPr lang="tr-TR" sz="1400" b="0" dirty="0" err="1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istant</a:t>
            </a:r>
            <a:r>
              <a:rPr lang="en-US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 E</a:t>
            </a:r>
            <a:r>
              <a:rPr lang="tr-TR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U</a:t>
            </a:r>
            <a:r>
              <a:rPr lang="en-US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 </a:t>
            </a:r>
            <a:r>
              <a:rPr lang="en-US" sz="1400" b="0" dirty="0" err="1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Exper</a:t>
            </a:r>
            <a:r>
              <a:rPr lang="tr-TR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t</a:t>
            </a:r>
          </a:p>
          <a:p>
            <a:pPr eaLnBrk="1" hangingPunct="1">
              <a:defRPr/>
            </a:pPr>
            <a:r>
              <a:rPr lang="tr-TR" sz="1400" b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					PMMEU</a:t>
            </a:r>
            <a:endParaRPr lang="en-US" sz="1400" b="0" dirty="0" smtClean="0">
              <a:solidFill>
                <a:srgbClr val="1F497D">
                  <a:lumMod val="75000"/>
                </a:srgb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7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847580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4784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8112209"/>
              </p:ext>
            </p:extLst>
          </p:nvPr>
        </p:nvGraphicFramePr>
        <p:xfrm>
          <a:off x="457200" y="1714488"/>
          <a:ext cx="8229600" cy="409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610163" y="1730747"/>
            <a:ext cx="3746259" cy="4074518"/>
            <a:chOff x="226104" y="0"/>
            <a:chExt cx="3746259" cy="4807204"/>
          </a:xfrm>
        </p:grpSpPr>
        <p:sp>
          <p:nvSpPr>
            <p:cNvPr id="12" name="Aynı Yanın Köşesi Yuvarlatılmış Dikdörtgen 11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Half of the beneficiaries are municipalities, associations and chambers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Activities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are implemented at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hinterlands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Indicators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mostly achieved according to grant beneficiaries‘ self-assessment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Partnerships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successful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according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to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beneficiaries</a:t>
              </a:r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endPara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endPara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610163" y="5517232"/>
            <a:ext cx="3746259" cy="288032"/>
            <a:chOff x="226376" y="4378812"/>
            <a:chExt cx="3654728" cy="400962"/>
          </a:xfrm>
        </p:grpSpPr>
        <p:sp>
          <p:nvSpPr>
            <p:cNvPr id="10" name="Dikdörtgen 9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Dikdörtgen 10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r>
                <a:rPr lang="tr-TR" sz="2800" dirty="0" smtClean="0">
                  <a:solidFill>
                    <a:prstClr val="white"/>
                  </a:solidFill>
                </a:rPr>
                <a:t>GRANTS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716016" y="1719327"/>
            <a:ext cx="3746259" cy="4085937"/>
            <a:chOff x="226104" y="0"/>
            <a:chExt cx="3746259" cy="4807204"/>
          </a:xfrm>
        </p:grpSpPr>
        <p:sp>
          <p:nvSpPr>
            <p:cNvPr id="15" name="Aynı Yanın Köşesi Yuvarlatılmış Dikdörtgen 14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LM survey and analyses welcomed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Client Referral System requires adaptation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Job Clubs represent top result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Gender Mainstreaming training successful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Grant scheme dissemination appreciated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4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Project successful, offers potential for nation-wide use. </a:t>
              </a:r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4716016" y="5517232"/>
            <a:ext cx="3746259" cy="288032"/>
            <a:chOff x="226376" y="4378812"/>
            <a:chExt cx="3654728" cy="400962"/>
          </a:xfrm>
        </p:grpSpPr>
        <p:sp>
          <p:nvSpPr>
            <p:cNvPr id="18" name="Dikdörtgen 17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6376" y="4378812"/>
              <a:ext cx="3090941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800" dirty="0" smtClean="0">
                  <a:solidFill>
                    <a:prstClr val="white"/>
                  </a:solidFill>
                </a:rPr>
                <a:t>Technical Assistance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8 Grup"/>
          <p:cNvGrpSpPr/>
          <p:nvPr/>
        </p:nvGrpSpPr>
        <p:grpSpPr>
          <a:xfrm>
            <a:off x="425683" y="1217844"/>
            <a:ext cx="8229599" cy="432048"/>
            <a:chOff x="0" y="0"/>
            <a:chExt cx="8229599" cy="617557"/>
          </a:xfrm>
        </p:grpSpPr>
        <p:sp>
          <p:nvSpPr>
            <p:cNvPr id="21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 smtClean="0">
                  <a:solidFill>
                    <a:prstClr val="white"/>
                  </a:solidFill>
                </a:rPr>
                <a:t>PROGRAMS – PROMOTING WOMEN EMPLOYMENT GRANT </a:t>
              </a:r>
              <a:r>
                <a:rPr lang="tr-TR" sz="1600" b="1" dirty="0" err="1" smtClean="0">
                  <a:solidFill>
                    <a:prstClr val="white"/>
                  </a:solidFill>
                </a:rPr>
                <a:t>and</a:t>
              </a:r>
              <a:r>
                <a:rPr lang="tr-TR" sz="1600" b="1" dirty="0" smtClean="0">
                  <a:solidFill>
                    <a:prstClr val="white"/>
                  </a:solidFill>
                </a:rPr>
                <a:t> TECHNICAL ASSISTANCE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914482"/>
              </p:ext>
            </p:extLst>
          </p:nvPr>
        </p:nvGraphicFramePr>
        <p:xfrm>
          <a:off x="639425" y="3103196"/>
          <a:ext cx="3687733" cy="238353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663725"/>
                <a:gridCol w="1087904"/>
                <a:gridCol w="936104"/>
              </a:tblGrid>
              <a:tr h="26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Activity Types (no. of activities)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800" dirty="0">
                        <a:solidFill>
                          <a:schemeClr val="bg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chemeClr val="bg1"/>
                          </a:solidFill>
                          <a:effectLst/>
                        </a:rPr>
                        <a:t>Frequency</a:t>
                      </a:r>
                      <a:endParaRPr lang="en-GB" sz="800" dirty="0">
                        <a:solidFill>
                          <a:schemeClr val="bg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bg1"/>
                          </a:solidFill>
                          <a:effectLst/>
                        </a:rPr>
                        <a:t>% distribution by group of activities</a:t>
                      </a:r>
                      <a:endParaRPr lang="en-GB" sz="800" dirty="0">
                        <a:solidFill>
                          <a:schemeClr val="bg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9376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 smtClean="0">
                          <a:effectLst/>
                        </a:rPr>
                        <a:t>Development </a:t>
                      </a:r>
                      <a:r>
                        <a:rPr lang="en-GB" sz="800" dirty="0">
                          <a:effectLst/>
                        </a:rPr>
                        <a:t>and delivery of vocational and job counselling services (3)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142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23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6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Development and delivery of training/ re-training on vocational professions (3)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205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33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Promotion and guidance for entrepreneurship (4)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115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19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Support services for women seeking employment (3)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28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7021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Awareness and sensitivity raising on women employment (3)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55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Field studies and labour market surveys (2)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57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1321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800" dirty="0">
                          <a:effectLst/>
                        </a:rPr>
                        <a:t>Social dialogue and partnership (1)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13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</a:t>
                      </a:r>
                      <a:endParaRPr lang="en-GB" sz="8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59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206644"/>
              </p:ext>
            </p:extLst>
          </p:nvPr>
        </p:nvGraphicFramePr>
        <p:xfrm>
          <a:off x="457200" y="1714488"/>
          <a:ext cx="8229600" cy="409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610163" y="1730747"/>
            <a:ext cx="3746259" cy="4002510"/>
            <a:chOff x="226104" y="0"/>
            <a:chExt cx="3746259" cy="4807204"/>
          </a:xfrm>
        </p:grpSpPr>
        <p:sp>
          <p:nvSpPr>
            <p:cNvPr id="12" name="Aynı Yanın Köşesi Yuvarlatılmış Dikdörtgen 11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Around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63%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applications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were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from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associations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municipalities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,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chambers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and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public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education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centers</a:t>
              </a: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In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self-assessment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of beneficiaries 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PYE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seems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to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be 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less successful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than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other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programs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(in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terms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of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targets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)</a:t>
              </a: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Training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efficiency</a:t>
              </a:r>
              <a:r>
                <a:rPr lang="tr-TR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was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under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question</a:t>
              </a: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616913" y="5325435"/>
            <a:ext cx="3746259" cy="428391"/>
            <a:chOff x="226376" y="4378812"/>
            <a:chExt cx="3654728" cy="400962"/>
          </a:xfrm>
        </p:grpSpPr>
        <p:sp>
          <p:nvSpPr>
            <p:cNvPr id="10" name="Dikdörtgen 9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Dikdörtgen 10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r>
                <a:rPr lang="tr-TR" sz="2800" dirty="0" smtClean="0">
                  <a:solidFill>
                    <a:prstClr val="white"/>
                  </a:solidFill>
                </a:rPr>
                <a:t>PYE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716015" y="1730747"/>
            <a:ext cx="3746259" cy="4034499"/>
            <a:chOff x="226104" y="0"/>
            <a:chExt cx="3746259" cy="4807204"/>
          </a:xfrm>
        </p:grpSpPr>
        <p:sp>
          <p:nvSpPr>
            <p:cNvPr id="15" name="Aynı Yanın Köşesi Yuvarlatılmış Dikdörtgen 14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endPara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4716016" y="5325435"/>
            <a:ext cx="3746259" cy="428391"/>
            <a:chOff x="226376" y="4378812"/>
            <a:chExt cx="3654728" cy="400962"/>
          </a:xfrm>
        </p:grpSpPr>
        <p:sp>
          <p:nvSpPr>
            <p:cNvPr id="18" name="Dikdörtgen 17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4720191" y="5270893"/>
            <a:ext cx="351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prstClr val="white"/>
                </a:solidFill>
              </a:rPr>
              <a:t>TECHNICAL ASSISTANCE</a:t>
            </a:r>
          </a:p>
        </p:txBody>
      </p:sp>
      <p:sp>
        <p:nvSpPr>
          <p:cNvPr id="20" name="Aynı Yanın Köşesi Yuvarlatılmış Dikdörtgen 4"/>
          <p:cNvSpPr/>
          <p:nvPr/>
        </p:nvSpPr>
        <p:spPr>
          <a:xfrm>
            <a:off x="4745714" y="1761628"/>
            <a:ext cx="3570701" cy="45486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53340" rIns="17780" bIns="17780" numCol="1" spcCol="1270" anchor="t" anchorCtr="0">
            <a:no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Design flaw in relation to cooperation with </a:t>
            </a:r>
            <a:r>
              <a:rPr lang="en-US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KOSGEB</a:t>
            </a:r>
            <a:endParaRPr lang="en-US" sz="14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YES Model developed and introduced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Company agreements: target exceeded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Policy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related</a:t>
            </a:r>
            <a:r>
              <a:rPr lang="en-US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Action Plans: Low </a:t>
            </a:r>
            <a:r>
              <a:rPr lang="en-US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expectations</a:t>
            </a:r>
            <a:endParaRPr lang="tr-TR" sz="14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Problems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in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composition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of TAT, OCU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staff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continuity</a:t>
            </a:r>
            <a:endParaRPr lang="tr-TR" sz="14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Delaying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approvals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of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OBs</a:t>
            </a:r>
            <a:endParaRPr lang="tr-TR" sz="14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Technical Assistance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was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understood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as a service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to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be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used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directly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rather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than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a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support</a:t>
            </a:r>
            <a:r>
              <a:rPr lang="tr-TR" sz="14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4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tool</a:t>
            </a:r>
            <a:endParaRPr lang="tr-TR" sz="14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21" name="8 Grup"/>
          <p:cNvGrpSpPr/>
          <p:nvPr/>
        </p:nvGrpSpPr>
        <p:grpSpPr>
          <a:xfrm>
            <a:off x="425683" y="1217844"/>
            <a:ext cx="8229599" cy="432048"/>
            <a:chOff x="0" y="0"/>
            <a:chExt cx="8229599" cy="617557"/>
          </a:xfrm>
        </p:grpSpPr>
        <p:sp>
          <p:nvSpPr>
            <p:cNvPr id="22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>
                  <a:solidFill>
                    <a:prstClr val="white"/>
                  </a:solidFill>
                </a:rPr>
                <a:t>PROGRAMS – PROMOTING </a:t>
              </a:r>
              <a:r>
                <a:rPr lang="tr-TR" sz="1600" b="1" dirty="0" smtClean="0">
                  <a:solidFill>
                    <a:prstClr val="white"/>
                  </a:solidFill>
                </a:rPr>
                <a:t>YOUTH EMPLOYMENT </a:t>
              </a:r>
              <a:r>
                <a:rPr lang="tr-TR" sz="1600" b="1" dirty="0">
                  <a:solidFill>
                    <a:prstClr val="white"/>
                  </a:solidFill>
                </a:rPr>
                <a:t>GRANT </a:t>
              </a:r>
              <a:r>
                <a:rPr lang="tr-TR" sz="1600" b="1" dirty="0" err="1">
                  <a:solidFill>
                    <a:prstClr val="white"/>
                  </a:solidFill>
                </a:rPr>
                <a:t>and</a:t>
              </a:r>
              <a:r>
                <a:rPr lang="tr-TR" sz="1600" b="1" dirty="0">
                  <a:solidFill>
                    <a:prstClr val="white"/>
                  </a:solidFill>
                </a:rPr>
                <a:t> TECHNICAL ASSISTANCE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4" name="Tablo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897337"/>
              </p:ext>
            </p:extLst>
          </p:nvPr>
        </p:nvGraphicFramePr>
        <p:xfrm>
          <a:off x="656939" y="3381455"/>
          <a:ext cx="3687733" cy="1941573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663725"/>
                <a:gridCol w="1087904"/>
                <a:gridCol w="936104"/>
              </a:tblGrid>
              <a:tr h="26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Type</a:t>
                      </a:r>
                      <a:r>
                        <a:rPr lang="tr-TR" sz="10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of Activity</a:t>
                      </a:r>
                      <a:endParaRPr lang="tr-TR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761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Frequency</a:t>
                      </a:r>
                      <a:endParaRPr lang="tr-TR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761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Share</a:t>
                      </a:r>
                      <a:r>
                        <a:rPr lang="tr-TR" sz="1000" b="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000" b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(%) </a:t>
                      </a:r>
                      <a:endParaRPr lang="tr-TR" sz="1000" b="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761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93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Improving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vocational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and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job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skills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273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55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Entrpreneurship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education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and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support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72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14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Counselling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transition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from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school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work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109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22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Innovative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activities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related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employability</a:t>
                      </a:r>
                      <a:r>
                        <a:rPr lang="tr-TR" sz="1000" dirty="0" smtClean="0">
                          <a:latin typeface="Calibri"/>
                          <a:ea typeface="Calibri"/>
                          <a:cs typeface="Times New Roman"/>
                        </a:rPr>
                        <a:t> of </a:t>
                      </a:r>
                      <a:r>
                        <a:rPr lang="tr-TR" sz="1000" dirty="0" err="1" smtClean="0">
                          <a:latin typeface="Calibri"/>
                          <a:ea typeface="Calibri"/>
                          <a:cs typeface="Times New Roman"/>
                        </a:rPr>
                        <a:t>young</a:t>
                      </a:r>
                      <a:r>
                        <a:rPr lang="tr-TR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people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45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4" marR="68584" marT="76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71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6312982"/>
              </p:ext>
            </p:extLst>
          </p:nvPr>
        </p:nvGraphicFramePr>
        <p:xfrm>
          <a:off x="457200" y="1714488"/>
          <a:ext cx="8229600" cy="409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610163" y="1730747"/>
            <a:ext cx="3746259" cy="4002510"/>
            <a:chOff x="226104" y="0"/>
            <a:chExt cx="3746259" cy="4807204"/>
          </a:xfrm>
        </p:grpSpPr>
        <p:sp>
          <p:nvSpPr>
            <p:cNvPr id="12" name="Aynı Yanın Köşesi Yuvarlatılmış Dikdörtgen 11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</a:t>
              </a:r>
              <a:r>
                <a:rPr lang="en-US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romoters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more experienced </a:t>
              </a:r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Similar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tendency towards „standard“ activities (VET) plus 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awareness-raising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(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no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predecessor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scheme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)</a:t>
              </a: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Awareness-raising seen as major success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Grant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beneficiaries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: Small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portion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of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them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took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support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from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SGK</a:t>
              </a:r>
              <a:endPara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616913" y="5325435"/>
            <a:ext cx="3746259" cy="428391"/>
            <a:chOff x="226376" y="4378812"/>
            <a:chExt cx="3654728" cy="400962"/>
          </a:xfrm>
        </p:grpSpPr>
        <p:sp>
          <p:nvSpPr>
            <p:cNvPr id="10" name="Dikdörtgen 9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Dikdörtgen 10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r>
                <a:rPr lang="tr-TR" sz="2800" dirty="0" smtClean="0">
                  <a:solidFill>
                    <a:prstClr val="white"/>
                  </a:solidFill>
                </a:rPr>
                <a:t>PRE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716016" y="1719327"/>
            <a:ext cx="3746259" cy="4034499"/>
            <a:chOff x="226104" y="0"/>
            <a:chExt cx="3746259" cy="4807204"/>
          </a:xfrm>
        </p:grpSpPr>
        <p:sp>
          <p:nvSpPr>
            <p:cNvPr id="15" name="Aynı Yanın Köşesi Yuvarlatılmış Dikdörtgen 14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endPara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4716016" y="5325435"/>
            <a:ext cx="3746259" cy="428391"/>
            <a:chOff x="226376" y="4378812"/>
            <a:chExt cx="3654728" cy="400962"/>
          </a:xfrm>
        </p:grpSpPr>
        <p:sp>
          <p:nvSpPr>
            <p:cNvPr id="18" name="Dikdörtgen 17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4720191" y="5270893"/>
            <a:ext cx="351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prstClr val="white"/>
                </a:solidFill>
              </a:rPr>
              <a:t>TECHNICAL ASSISTANCE</a:t>
            </a:r>
          </a:p>
        </p:txBody>
      </p:sp>
      <p:sp>
        <p:nvSpPr>
          <p:cNvPr id="20" name="Aynı Yanın Köşesi Yuvarlatılmış Dikdörtgen 4"/>
          <p:cNvSpPr/>
          <p:nvPr/>
        </p:nvSpPr>
        <p:spPr>
          <a:xfrm>
            <a:off x="4745714" y="1761628"/>
            <a:ext cx="3570701" cy="45486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53340" rIns="17780" bIns="17780" numCol="1" spcCol="1270" anchor="t" anchorCtr="0">
            <a:no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Good cooperation between parties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Training highly appreciated; trainer corps not </a:t>
            </a:r>
            <a:r>
              <a:rPr lang="en-US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utilised</a:t>
            </a: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Strategy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Paper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highly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appreciated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Joint database </a:t>
            </a:r>
            <a:r>
              <a:rPr lang="en-US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finalised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–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issues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in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usage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(SGK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with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Revenue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Administration)</a:t>
            </a: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Awareness-raising very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successful</a:t>
            </a: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Field studies useful for analysis of needs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Problem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: 21 months not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sufficient</a:t>
            </a: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21" name="8 Grup"/>
          <p:cNvGrpSpPr/>
          <p:nvPr/>
        </p:nvGrpSpPr>
        <p:grpSpPr>
          <a:xfrm>
            <a:off x="425683" y="1217844"/>
            <a:ext cx="8229599" cy="432048"/>
            <a:chOff x="0" y="0"/>
            <a:chExt cx="8229599" cy="617557"/>
          </a:xfrm>
        </p:grpSpPr>
        <p:sp>
          <p:nvSpPr>
            <p:cNvPr id="22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>
                  <a:solidFill>
                    <a:prstClr val="white"/>
                  </a:solidFill>
                </a:rPr>
                <a:t>PROGRAMS – PROMOTING </a:t>
              </a:r>
              <a:r>
                <a:rPr lang="tr-TR" sz="1600" b="1" dirty="0" smtClean="0">
                  <a:solidFill>
                    <a:prstClr val="white"/>
                  </a:solidFill>
                </a:rPr>
                <a:t>REGISTERED EMPLOYMENT </a:t>
              </a:r>
              <a:r>
                <a:rPr lang="tr-TR" sz="1600" b="1" dirty="0">
                  <a:solidFill>
                    <a:prstClr val="white"/>
                  </a:solidFill>
                </a:rPr>
                <a:t>GRANT </a:t>
              </a:r>
              <a:r>
                <a:rPr lang="tr-TR" sz="1600" b="1" dirty="0" err="1">
                  <a:solidFill>
                    <a:prstClr val="white"/>
                  </a:solidFill>
                </a:rPr>
                <a:t>and</a:t>
              </a:r>
              <a:r>
                <a:rPr lang="tr-TR" sz="1600" b="1" dirty="0">
                  <a:solidFill>
                    <a:prstClr val="white"/>
                  </a:solidFill>
                </a:rPr>
                <a:t> TECHNICAL ASSISTANCE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5" name="Grafik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5128485"/>
              </p:ext>
            </p:extLst>
          </p:nvPr>
        </p:nvGraphicFramePr>
        <p:xfrm>
          <a:off x="654052" y="3356992"/>
          <a:ext cx="3658480" cy="1968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64279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521257"/>
              </p:ext>
            </p:extLst>
          </p:nvPr>
        </p:nvGraphicFramePr>
        <p:xfrm>
          <a:off x="457200" y="1714488"/>
          <a:ext cx="8229600" cy="409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610163" y="1730747"/>
            <a:ext cx="3746259" cy="4002510"/>
            <a:chOff x="226104" y="0"/>
            <a:chExt cx="3746259" cy="4807204"/>
          </a:xfrm>
        </p:grpSpPr>
        <p:sp>
          <p:nvSpPr>
            <p:cNvPr id="12" name="Aynı Yanın Köşesi Yuvarlatılmış Dikdörtgen 11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No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grant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component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Out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of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grant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analysis</a:t>
              </a:r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indent="-171450">
                <a:buFont typeface="Arial" pitchFamily="34" charset="0"/>
                <a:buChar char="•"/>
              </a:pPr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616913" y="5325435"/>
            <a:ext cx="3746259" cy="428391"/>
            <a:chOff x="226376" y="4378812"/>
            <a:chExt cx="3654728" cy="400962"/>
          </a:xfrm>
        </p:grpSpPr>
        <p:sp>
          <p:nvSpPr>
            <p:cNvPr id="10" name="Dikdörtgen 9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Dikdörtgen 10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r>
                <a:rPr lang="tr-TR" sz="2800" dirty="0" smtClean="0">
                  <a:solidFill>
                    <a:prstClr val="white"/>
                  </a:solidFill>
                </a:rPr>
                <a:t>PES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716016" y="1719327"/>
            <a:ext cx="3746259" cy="4034499"/>
            <a:chOff x="226104" y="0"/>
            <a:chExt cx="3746259" cy="4807204"/>
          </a:xfrm>
        </p:grpSpPr>
        <p:sp>
          <p:nvSpPr>
            <p:cNvPr id="15" name="Aynı Yanın Köşesi Yuvarlatılmış Dikdörtgen 14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endPara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4716016" y="5325435"/>
            <a:ext cx="3746259" cy="428391"/>
            <a:chOff x="226376" y="4378812"/>
            <a:chExt cx="3654728" cy="400962"/>
          </a:xfrm>
        </p:grpSpPr>
        <p:sp>
          <p:nvSpPr>
            <p:cNvPr id="18" name="Dikdörtgen 17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4720191" y="5270893"/>
            <a:ext cx="351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prstClr val="white"/>
                </a:solidFill>
              </a:rPr>
              <a:t>TECHNICAL ASSISTANCE</a:t>
            </a:r>
          </a:p>
        </p:txBody>
      </p:sp>
      <p:sp>
        <p:nvSpPr>
          <p:cNvPr id="20" name="Aynı Yanın Köşesi Yuvarlatılmış Dikdörtgen 4"/>
          <p:cNvSpPr/>
          <p:nvPr/>
        </p:nvSpPr>
        <p:spPr>
          <a:xfrm>
            <a:off x="4745714" y="1761628"/>
            <a:ext cx="3570701" cy="45486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53340" rIns="17780" bIns="17780" numCol="1" spcCol="1270" anchor="t" anchorCtr="0">
            <a:no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«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Flagship project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»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,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highly praised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Model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office Action Plans delivered,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train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ings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delivered</a:t>
            </a: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abour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M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arket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nformation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ystem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requires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adaptations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and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updates</a:t>
            </a: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Job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and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vocational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counselling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training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are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successful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yet their employment situation in doubt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ctive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Labour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Market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Policy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monitoring 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is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on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track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PEV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TB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assessment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delayed</a:t>
            </a: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Visibility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activities excellent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Policy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training good, </a:t>
            </a: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</a:t>
            </a:r>
            <a:r>
              <a:rPr lang="en-US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nternships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questionable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Large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scope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of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the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project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led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to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problems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with communication, approval decisions, internal procedures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21" name="8 Grup"/>
          <p:cNvGrpSpPr/>
          <p:nvPr/>
        </p:nvGrpSpPr>
        <p:grpSpPr>
          <a:xfrm>
            <a:off x="425683" y="1217844"/>
            <a:ext cx="8229599" cy="432048"/>
            <a:chOff x="0" y="0"/>
            <a:chExt cx="8229599" cy="617557"/>
          </a:xfrm>
        </p:grpSpPr>
        <p:sp>
          <p:nvSpPr>
            <p:cNvPr id="22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>
                  <a:solidFill>
                    <a:prstClr val="white"/>
                  </a:solidFill>
                </a:rPr>
                <a:t>PROGRAMS – </a:t>
              </a:r>
              <a:r>
                <a:rPr lang="tr-TR" sz="1600" b="1" dirty="0" smtClean="0">
                  <a:solidFill>
                    <a:prstClr val="white"/>
                  </a:solidFill>
                </a:rPr>
                <a:t>PUBLIC EMPLOYMENT SERVICES TECHNICAL </a:t>
              </a:r>
              <a:r>
                <a:rPr lang="tr-TR" sz="1600" b="1" dirty="0">
                  <a:solidFill>
                    <a:prstClr val="white"/>
                  </a:solidFill>
                </a:rPr>
                <a:t>ASSISTANCE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Çapraz Şerit 3"/>
          <p:cNvSpPr/>
          <p:nvPr/>
        </p:nvSpPr>
        <p:spPr>
          <a:xfrm>
            <a:off x="616914" y="1730747"/>
            <a:ext cx="3478896" cy="3540146"/>
          </a:xfrm>
          <a:prstGeom prst="diagStripe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4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İçerik Yer Tutucusu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08235"/>
              </p:ext>
            </p:extLst>
          </p:nvPr>
        </p:nvGraphicFramePr>
        <p:xfrm>
          <a:off x="457200" y="1714488"/>
          <a:ext cx="8229600" cy="4090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610163" y="1730747"/>
            <a:ext cx="3746259" cy="4002510"/>
            <a:chOff x="226104" y="0"/>
            <a:chExt cx="3746259" cy="4807204"/>
          </a:xfrm>
        </p:grpSpPr>
        <p:sp>
          <p:nvSpPr>
            <p:cNvPr id="12" name="Aynı Yanın Köşesi Yuvarlatılmış Dikdörtgen 11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Tendency to plan and implement vocational and technical education activities rather than innovative initiatives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Insufficient experience of Grant beneficiaries on Project management and building up partnerships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Supply side institutions are more devoted to partnership obligations than the demand side 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Low concentration on horizontal issues in the projects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Insufficient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cooperation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between Operation Beneficiaries and Grant Beneficiaries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Inadequate </a:t>
              </a:r>
              <a:r>
                <a:rPr lang="en-US" sz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reliable </a:t>
              </a:r>
              <a:r>
                <a:rPr lang="en-US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data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to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measure</a:t>
              </a:r>
              <a:r>
                <a:rPr lang="tr-TR" sz="12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r>
                <a:rPr lang="tr-TR" sz="1200" dirty="0" err="1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impacts</a:t>
              </a:r>
              <a:endPara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8" name="Grup 7"/>
          <p:cNvGrpSpPr/>
          <p:nvPr/>
        </p:nvGrpSpPr>
        <p:grpSpPr>
          <a:xfrm>
            <a:off x="616913" y="5325435"/>
            <a:ext cx="3746259" cy="428391"/>
            <a:chOff x="226376" y="4378812"/>
            <a:chExt cx="3654728" cy="400962"/>
          </a:xfrm>
        </p:grpSpPr>
        <p:sp>
          <p:nvSpPr>
            <p:cNvPr id="10" name="Dikdörtgen 9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Dikdörtgen 10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r>
                <a:rPr lang="tr-TR" sz="2800" dirty="0" smtClean="0">
                  <a:solidFill>
                    <a:prstClr val="white"/>
                  </a:solidFill>
                </a:rPr>
                <a:t>GRANTS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716016" y="1719327"/>
            <a:ext cx="3746259" cy="4034499"/>
            <a:chOff x="226104" y="0"/>
            <a:chExt cx="3746259" cy="4807204"/>
          </a:xfrm>
        </p:grpSpPr>
        <p:sp>
          <p:nvSpPr>
            <p:cNvPr id="15" name="Aynı Yanın Köşesi Yuvarlatılmış Dikdörtgen 14"/>
            <p:cNvSpPr/>
            <p:nvPr/>
          </p:nvSpPr>
          <p:spPr>
            <a:xfrm>
              <a:off x="226104" y="0"/>
              <a:ext cx="3746259" cy="4807204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ynı Yanın Köşesi Yuvarlatılmış Dikdörtgen 4"/>
            <p:cNvSpPr/>
            <p:nvPr/>
          </p:nvSpPr>
          <p:spPr>
            <a:xfrm>
              <a:off x="313883" y="87779"/>
              <a:ext cx="3570701" cy="47194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53340" rIns="17780" bIns="17780" numCol="1" spcCol="1270" anchor="t" anchorCtr="0">
              <a:no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endPara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17" name="Grup 16"/>
          <p:cNvGrpSpPr/>
          <p:nvPr/>
        </p:nvGrpSpPr>
        <p:grpSpPr>
          <a:xfrm>
            <a:off x="4716016" y="5325435"/>
            <a:ext cx="3746259" cy="428391"/>
            <a:chOff x="226376" y="4378812"/>
            <a:chExt cx="3654728" cy="400962"/>
          </a:xfrm>
        </p:grpSpPr>
        <p:sp>
          <p:nvSpPr>
            <p:cNvPr id="18" name="Dikdörtgen 17"/>
            <p:cNvSpPr/>
            <p:nvPr/>
          </p:nvSpPr>
          <p:spPr>
            <a:xfrm>
              <a:off x="226376" y="4378812"/>
              <a:ext cx="3654728" cy="400962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226376" y="4378812"/>
              <a:ext cx="2573752" cy="400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0" rIns="35560" bIns="0" numCol="1" spcCol="1270" anchor="ctr" anchorCtr="0">
              <a:noAutofit/>
            </a:bodyPr>
            <a:lstStyle/>
            <a:p>
              <a:pPr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4720191" y="5270893"/>
            <a:ext cx="351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prstClr val="white"/>
                </a:solidFill>
              </a:rPr>
              <a:t>TECHNICAL ASSISTANCE</a:t>
            </a:r>
          </a:p>
        </p:txBody>
      </p:sp>
      <p:sp>
        <p:nvSpPr>
          <p:cNvPr id="20" name="Aynı Yanın Köşesi Yuvarlatılmış Dikdörtgen 4"/>
          <p:cNvSpPr/>
          <p:nvPr/>
        </p:nvSpPr>
        <p:spPr>
          <a:xfrm>
            <a:off x="4745714" y="1761628"/>
            <a:ext cx="3570701" cy="454864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53340" rIns="17780" bIns="17780" numCol="1" spcCol="1270" anchor="t" anchorCtr="0">
            <a:no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Overall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negatives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Procedures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takes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long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time,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expected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outputs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are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too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high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; but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relatively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implementation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periods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are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too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short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Frequent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changes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of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employees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in Technical Assistance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Teams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and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operation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coordination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units</a:t>
            </a:r>
            <a:endParaRPr lang="tr-TR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Low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achievements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from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internship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activities</a:t>
            </a:r>
            <a:endParaRPr lang="tr-TR" sz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628650" lvl="1" indent="-171450">
              <a:buFont typeface="Arial" pitchFamily="34" charset="0"/>
              <a:buChar char="•"/>
            </a:pP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Low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interaction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with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grant</a:t>
            </a:r>
            <a:r>
              <a:rPr lang="tr-TR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tr-TR" sz="1200" dirty="0" err="1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programs</a:t>
            </a: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Overall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positives;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Indicators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and targets are converged mostly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HRD OS, 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b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</a:t>
            </a:r>
            <a:r>
              <a:rPr lang="tr-TR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,</a:t>
            </a:r>
            <a:r>
              <a:rPr lang="en-US" sz="1200" dirty="0" smtClean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</a:t>
            </a: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TAT, contractor cooperation was beneficial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Study visits found to be successful. </a:t>
            </a:r>
            <a:endParaRPr lang="tr-TR" sz="1200" dirty="0" smtClean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21" name="8 Grup"/>
          <p:cNvGrpSpPr/>
          <p:nvPr/>
        </p:nvGrpSpPr>
        <p:grpSpPr>
          <a:xfrm>
            <a:off x="425683" y="1217844"/>
            <a:ext cx="8229599" cy="432048"/>
            <a:chOff x="0" y="0"/>
            <a:chExt cx="8229599" cy="617557"/>
          </a:xfrm>
        </p:grpSpPr>
        <p:sp>
          <p:nvSpPr>
            <p:cNvPr id="22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>
                  <a:solidFill>
                    <a:prstClr val="white"/>
                  </a:solidFill>
                </a:rPr>
                <a:t>PROGRAMS – </a:t>
              </a:r>
              <a:r>
                <a:rPr lang="tr-TR" sz="1600" b="1" dirty="0" smtClean="0">
                  <a:solidFill>
                    <a:prstClr val="white"/>
                  </a:solidFill>
                </a:rPr>
                <a:t>GRANTS AND TECHNICAL ASSISTANCE OVERALL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152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3"/>
          </a:xfrm>
        </p:spPr>
        <p:txBody>
          <a:bodyPr>
            <a:normAutofit/>
          </a:bodyPr>
          <a:lstStyle/>
          <a:p>
            <a:endParaRPr lang="tr-TR" dirty="0"/>
          </a:p>
        </p:txBody>
      </p:sp>
      <p:graphicFrame>
        <p:nvGraphicFramePr>
          <p:cNvPr id="7" name="İçerik Yer Tutucusu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338401"/>
              </p:ext>
            </p:extLst>
          </p:nvPr>
        </p:nvGraphicFramePr>
        <p:xfrm>
          <a:off x="457200" y="1500175"/>
          <a:ext cx="8229600" cy="4305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3799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İçerik Yer Tutucusu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586045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4355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İçerik Yer Tutucusu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5731893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4250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               </a:t>
            </a:r>
            <a:br>
              <a:rPr lang="tr-TR" b="1" dirty="0" smtClean="0"/>
            </a:br>
            <a:endParaRPr lang="tr-TR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3"/>
          </a:xfrm>
        </p:spPr>
        <p:txBody>
          <a:bodyPr>
            <a:normAutofit/>
          </a:bodyPr>
          <a:lstStyle/>
          <a:p>
            <a:endParaRPr lang="tr-TR" dirty="0"/>
          </a:p>
        </p:txBody>
      </p:sp>
      <p:graphicFrame>
        <p:nvGraphicFramePr>
          <p:cNvPr id="7" name="İçerik Yer Tutucusu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117875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9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53614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55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1026" name="Picture 2" descr="C:\Users\onur.tatar\Desktop\BlankMapTurkeyProvinc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76" y="1772816"/>
            <a:ext cx="5400600" cy="263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339752" y="4725144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solidFill>
                  <a:srgbClr val="1F497D">
                    <a:lumMod val="75000"/>
                  </a:srgb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1998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032853"/>
              </p:ext>
            </p:extLst>
          </p:nvPr>
        </p:nvGraphicFramePr>
        <p:xfrm>
          <a:off x="457200" y="1500174"/>
          <a:ext cx="8229600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2 İçerik Yer Tutucusu"/>
          <p:cNvSpPr txBox="1">
            <a:spLocks/>
          </p:cNvSpPr>
          <p:nvPr/>
        </p:nvSpPr>
        <p:spPr>
          <a:xfrm>
            <a:off x="533400" y="2348880"/>
            <a:ext cx="77724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charset="0"/>
              <a:buChar char="•"/>
            </a:pPr>
            <a:r>
              <a:rPr lang="tr-TR" sz="1800" dirty="0" err="1" smtClean="0"/>
              <a:t>Promoting</a:t>
            </a:r>
            <a:r>
              <a:rPr lang="tr-TR" sz="1800" dirty="0" smtClean="0"/>
              <a:t> </a:t>
            </a:r>
            <a:r>
              <a:rPr lang="tr-TR" sz="1800" dirty="0" err="1" smtClean="0"/>
              <a:t>Women</a:t>
            </a:r>
            <a:r>
              <a:rPr lang="tr-TR" sz="1800" dirty="0" smtClean="0"/>
              <a:t> </a:t>
            </a:r>
            <a:r>
              <a:rPr lang="tr-TR" sz="1800" dirty="0" err="1" smtClean="0"/>
              <a:t>Employment</a:t>
            </a:r>
            <a:r>
              <a:rPr lang="tr-TR" sz="1800" dirty="0" smtClean="0"/>
              <a:t> (PWE) – İŞKUR</a:t>
            </a:r>
          </a:p>
          <a:p>
            <a:pPr lvl="2"/>
            <a:r>
              <a:rPr lang="tr-TR" sz="1800" dirty="0" smtClean="0"/>
              <a:t>Technical Assistance </a:t>
            </a:r>
            <a:r>
              <a:rPr lang="tr-TR" sz="1800" dirty="0" err="1" smtClean="0"/>
              <a:t>and</a:t>
            </a:r>
            <a:r>
              <a:rPr lang="tr-TR" sz="1800" dirty="0" smtClean="0"/>
              <a:t> Grant</a:t>
            </a:r>
          </a:p>
          <a:p>
            <a:pPr lvl="1">
              <a:buFont typeface="Arial" charset="0"/>
              <a:buChar char="•"/>
            </a:pPr>
            <a:r>
              <a:rPr lang="tr-TR" sz="1800" dirty="0" err="1" smtClean="0"/>
              <a:t>Promoting</a:t>
            </a:r>
            <a:r>
              <a:rPr lang="tr-TR" sz="1800" dirty="0" smtClean="0"/>
              <a:t> </a:t>
            </a:r>
            <a:r>
              <a:rPr lang="tr-TR" sz="1800" dirty="0" err="1" smtClean="0"/>
              <a:t>Youth</a:t>
            </a:r>
            <a:r>
              <a:rPr lang="tr-TR" sz="1800" dirty="0" smtClean="0"/>
              <a:t> </a:t>
            </a:r>
            <a:r>
              <a:rPr lang="tr-TR" sz="1800" dirty="0" err="1" smtClean="0"/>
              <a:t>Employment</a:t>
            </a:r>
            <a:r>
              <a:rPr lang="tr-TR" sz="1800" dirty="0" smtClean="0"/>
              <a:t> (PYE) – İŞKUR</a:t>
            </a:r>
          </a:p>
          <a:p>
            <a:pPr lvl="2"/>
            <a:r>
              <a:rPr lang="tr-TR" sz="1800" dirty="0" smtClean="0"/>
              <a:t>Technical Assistance </a:t>
            </a:r>
            <a:r>
              <a:rPr lang="tr-TR" sz="1800" dirty="0" err="1" smtClean="0"/>
              <a:t>and</a:t>
            </a:r>
            <a:r>
              <a:rPr lang="tr-TR" sz="1800" dirty="0" smtClean="0"/>
              <a:t> Grant</a:t>
            </a:r>
          </a:p>
          <a:p>
            <a:pPr lvl="1">
              <a:buFont typeface="Arial" charset="0"/>
              <a:buChar char="•"/>
            </a:pPr>
            <a:r>
              <a:rPr lang="tr-TR" sz="1800" dirty="0" err="1" smtClean="0"/>
              <a:t>Public</a:t>
            </a:r>
            <a:r>
              <a:rPr lang="tr-TR" sz="1800" dirty="0" smtClean="0"/>
              <a:t> </a:t>
            </a:r>
            <a:r>
              <a:rPr lang="tr-TR" sz="1800" dirty="0" err="1" smtClean="0"/>
              <a:t>Employment</a:t>
            </a:r>
            <a:r>
              <a:rPr lang="tr-TR" sz="1800" dirty="0" smtClean="0"/>
              <a:t> Services (PES) – İŞKUR</a:t>
            </a:r>
          </a:p>
          <a:p>
            <a:pPr lvl="2"/>
            <a:r>
              <a:rPr lang="tr-TR" sz="1800" dirty="0" smtClean="0"/>
              <a:t>Technical Assistance </a:t>
            </a:r>
            <a:r>
              <a:rPr lang="tr-TR" sz="1800" dirty="0" err="1" smtClean="0"/>
              <a:t>and</a:t>
            </a:r>
            <a:r>
              <a:rPr lang="tr-TR" sz="1800" dirty="0" smtClean="0"/>
              <a:t> </a:t>
            </a:r>
            <a:r>
              <a:rPr lang="tr-TR" sz="1800" dirty="0" err="1" smtClean="0"/>
              <a:t>Supply</a:t>
            </a:r>
            <a:endParaRPr lang="tr-TR" sz="1800" dirty="0" smtClean="0"/>
          </a:p>
          <a:p>
            <a:pPr lvl="1">
              <a:buFont typeface="Arial" charset="0"/>
              <a:buChar char="•"/>
            </a:pPr>
            <a:r>
              <a:rPr lang="tr-TR" sz="1800" dirty="0" err="1" smtClean="0"/>
              <a:t>Promoting</a:t>
            </a:r>
            <a:r>
              <a:rPr lang="tr-TR" sz="1800" dirty="0" smtClean="0"/>
              <a:t> </a:t>
            </a:r>
            <a:r>
              <a:rPr lang="tr-TR" sz="1800" dirty="0" err="1" smtClean="0"/>
              <a:t>Registered</a:t>
            </a:r>
            <a:r>
              <a:rPr lang="tr-TR" sz="1800" dirty="0" smtClean="0"/>
              <a:t> </a:t>
            </a:r>
            <a:r>
              <a:rPr lang="tr-TR" sz="1800" dirty="0" err="1" smtClean="0"/>
              <a:t>Employment</a:t>
            </a:r>
            <a:r>
              <a:rPr lang="tr-TR" sz="1800" dirty="0" smtClean="0"/>
              <a:t> (PRE) – SGK</a:t>
            </a:r>
          </a:p>
          <a:p>
            <a:pPr lvl="2"/>
            <a:r>
              <a:rPr lang="tr-TR" sz="1800" dirty="0" smtClean="0"/>
              <a:t>Technical Assistance, Grant </a:t>
            </a:r>
            <a:r>
              <a:rPr lang="tr-TR" sz="1800" dirty="0" err="1" smtClean="0"/>
              <a:t>and</a:t>
            </a:r>
            <a:r>
              <a:rPr lang="tr-TR" sz="1800" dirty="0" smtClean="0"/>
              <a:t> </a:t>
            </a:r>
            <a:r>
              <a:rPr lang="tr-TR" sz="1800" dirty="0" err="1" smtClean="0"/>
              <a:t>Supply</a:t>
            </a:r>
            <a:endParaRPr lang="tr-TR" sz="1800" dirty="0" smtClean="0"/>
          </a:p>
        </p:txBody>
      </p:sp>
    </p:spTree>
    <p:extLst>
      <p:ext uri="{BB962C8B-B14F-4D97-AF65-F5344CB8AC3E}">
        <p14:creationId xmlns:p14="http://schemas.microsoft.com/office/powerpoint/2010/main" val="364980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2510683"/>
              </p:ext>
            </p:extLst>
          </p:nvPr>
        </p:nvGraphicFramePr>
        <p:xfrm>
          <a:off x="457200" y="1500174"/>
          <a:ext cx="8229600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562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5524132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Dikdörtgen 2"/>
          <p:cNvSpPr/>
          <p:nvPr/>
        </p:nvSpPr>
        <p:spPr>
          <a:xfrm>
            <a:off x="611560" y="3429000"/>
            <a:ext cx="777686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b="1" dirty="0" smtClean="0"/>
              <a:t>			15 </a:t>
            </a:r>
            <a:r>
              <a:rPr lang="tr-TR" b="1" dirty="0" err="1"/>
              <a:t>Growth</a:t>
            </a:r>
            <a:r>
              <a:rPr lang="tr-TR" b="1" dirty="0"/>
              <a:t> </a:t>
            </a:r>
            <a:r>
              <a:rPr lang="tr-TR" b="1" dirty="0" err="1"/>
              <a:t>Centers</a:t>
            </a:r>
            <a:r>
              <a:rPr lang="tr-TR" b="1" dirty="0"/>
              <a:t>	</a:t>
            </a:r>
            <a:r>
              <a:rPr lang="tr-TR" b="1" dirty="0" smtClean="0"/>
              <a:t>	</a:t>
            </a:r>
            <a:r>
              <a:rPr lang="tr-TR" b="1" dirty="0" err="1" smtClean="0"/>
              <a:t>Hinterlands</a:t>
            </a:r>
            <a:r>
              <a:rPr lang="tr-TR" b="1" dirty="0" smtClean="0"/>
              <a:t> </a:t>
            </a:r>
            <a:endParaRPr lang="tr-TR" b="1" dirty="0"/>
          </a:p>
          <a:p>
            <a:pPr>
              <a:defRPr/>
            </a:pPr>
            <a:r>
              <a:rPr lang="tr-TR" b="1" dirty="0"/>
              <a:t>						(</a:t>
            </a:r>
            <a:r>
              <a:rPr lang="tr-TR" b="1" dirty="0" err="1"/>
              <a:t>Other</a:t>
            </a:r>
            <a:r>
              <a:rPr lang="tr-TR" b="1" dirty="0"/>
              <a:t> </a:t>
            </a:r>
            <a:r>
              <a:rPr lang="tr-TR" b="1" dirty="0" err="1"/>
              <a:t>provinces</a:t>
            </a:r>
            <a:r>
              <a:rPr lang="tr-TR" b="1" dirty="0" smtClean="0"/>
              <a:t>)</a:t>
            </a:r>
          </a:p>
          <a:p>
            <a:pPr>
              <a:defRPr/>
            </a:pPr>
            <a:r>
              <a:rPr lang="tr-TR" b="1" dirty="0" smtClean="0"/>
              <a:t> </a:t>
            </a:r>
            <a:endParaRPr lang="de-DE" b="1" dirty="0"/>
          </a:p>
          <a:p>
            <a:pPr lvl="1">
              <a:defRPr/>
            </a:pPr>
            <a:r>
              <a:rPr lang="de-DE" sz="2000" dirty="0" smtClean="0"/>
              <a:t>PWE</a:t>
            </a:r>
            <a:r>
              <a:rPr lang="tr-TR" sz="2000" dirty="0"/>
              <a:t>	</a:t>
            </a:r>
            <a:r>
              <a:rPr lang="de-DE" sz="2000" dirty="0"/>
              <a:t>:  </a:t>
            </a:r>
            <a:r>
              <a:rPr lang="tr-TR" sz="2000" dirty="0"/>
              <a:t>	% </a:t>
            </a:r>
            <a:r>
              <a:rPr lang="de-DE" sz="2000" dirty="0"/>
              <a:t>46 </a:t>
            </a:r>
            <a:r>
              <a:rPr lang="tr-TR" sz="2000" dirty="0"/>
              <a:t>			% </a:t>
            </a:r>
            <a:r>
              <a:rPr lang="de-DE" sz="2000" dirty="0"/>
              <a:t>54 </a:t>
            </a:r>
          </a:p>
          <a:p>
            <a:pPr lvl="1">
              <a:defRPr/>
            </a:pPr>
            <a:r>
              <a:rPr lang="de-DE" sz="2000" dirty="0" smtClean="0"/>
              <a:t>PYE</a:t>
            </a:r>
            <a:r>
              <a:rPr lang="tr-TR" sz="2000" dirty="0" smtClean="0"/>
              <a:t>	</a:t>
            </a:r>
            <a:r>
              <a:rPr lang="tr-TR" sz="2000" dirty="0"/>
              <a:t>	</a:t>
            </a:r>
            <a:r>
              <a:rPr lang="de-DE" sz="2000" dirty="0"/>
              <a:t>:  </a:t>
            </a:r>
            <a:r>
              <a:rPr lang="tr-TR" sz="2000" dirty="0"/>
              <a:t>	% </a:t>
            </a:r>
            <a:r>
              <a:rPr lang="de-DE" sz="2000" dirty="0"/>
              <a:t>61 </a:t>
            </a:r>
            <a:r>
              <a:rPr lang="tr-TR" sz="2000" dirty="0"/>
              <a:t>			% </a:t>
            </a:r>
            <a:r>
              <a:rPr lang="de-DE" sz="2000" dirty="0"/>
              <a:t>3</a:t>
            </a:r>
            <a:r>
              <a:rPr lang="tr-TR" sz="2000" dirty="0"/>
              <a:t>9</a:t>
            </a:r>
            <a:r>
              <a:rPr lang="de-DE" sz="2000" dirty="0"/>
              <a:t> </a:t>
            </a:r>
          </a:p>
          <a:p>
            <a:pPr lvl="1">
              <a:defRPr/>
            </a:pPr>
            <a:r>
              <a:rPr lang="de-DE" sz="2000" dirty="0" smtClean="0"/>
              <a:t>PRE</a:t>
            </a:r>
            <a:r>
              <a:rPr lang="tr-TR" sz="2000" dirty="0"/>
              <a:t>	</a:t>
            </a:r>
            <a:r>
              <a:rPr lang="tr-TR" sz="2000" dirty="0" smtClean="0"/>
              <a:t>	</a:t>
            </a:r>
            <a:r>
              <a:rPr lang="de-DE" sz="2000" dirty="0" smtClean="0"/>
              <a:t>:  </a:t>
            </a:r>
            <a:r>
              <a:rPr lang="tr-TR" sz="2000" dirty="0"/>
              <a:t>	% </a:t>
            </a:r>
            <a:r>
              <a:rPr lang="de-DE" sz="2000" dirty="0"/>
              <a:t>82 </a:t>
            </a:r>
            <a:r>
              <a:rPr lang="tr-TR" sz="2000" dirty="0"/>
              <a:t>			% </a:t>
            </a:r>
            <a:r>
              <a:rPr lang="de-DE" sz="2000" dirty="0"/>
              <a:t>18</a:t>
            </a:r>
            <a:endParaRPr lang="tr-TR" sz="2000" dirty="0"/>
          </a:p>
          <a:p>
            <a:pPr lvl="1">
              <a:defRPr/>
            </a:pPr>
            <a:r>
              <a:rPr lang="tr-TR" sz="2000" dirty="0"/>
              <a:t>Total	:	% 58 	</a:t>
            </a:r>
            <a:r>
              <a:rPr lang="de-DE" sz="2000" dirty="0"/>
              <a:t> </a:t>
            </a:r>
            <a:r>
              <a:rPr lang="tr-TR" sz="2000" dirty="0"/>
              <a:t>		% 42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83800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3199901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506343"/>
              </p:ext>
            </p:extLst>
          </p:nvPr>
        </p:nvGraphicFramePr>
        <p:xfrm>
          <a:off x="971600" y="2420889"/>
          <a:ext cx="7056784" cy="310848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872208"/>
                <a:gridCol w="2329066"/>
                <a:gridCol w="2855510"/>
              </a:tblGrid>
              <a:tr h="257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Growth</a:t>
                      </a:r>
                      <a:r>
                        <a:rPr lang="tr-TR" sz="16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Centers</a:t>
                      </a:r>
                      <a:endParaRPr lang="tr-TR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SEDI Index </a:t>
                      </a:r>
                      <a:endParaRPr lang="tr-TR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Allocation</a:t>
                      </a:r>
                      <a:r>
                        <a:rPr lang="tr-TR" sz="1600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(€)</a:t>
                      </a:r>
                      <a:endParaRPr lang="tr-TR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Van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-1,391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4.064.695,45 </a:t>
                      </a:r>
                      <a:endParaRPr lang="tr-TR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Kars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-1,267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359.083,42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Batman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-1,204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1.492.152,50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379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Diyarbakır, Şanlıurfa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-0,964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3.462.326,74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Erzurum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-0,790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1.838.374,64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Kastamonu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-0,675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981.880,65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Trabzon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-0,559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5.170.369,97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Elazığ, Malatya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-0,559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4.669.951,30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Samsun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-0,417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9.507.157,30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Kayseri, Sivas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-0,376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7.478.409,20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Kahramanmaraş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latin typeface="Calibri"/>
                          <a:ea typeface="Calibri"/>
                          <a:cs typeface="Times New Roman"/>
                        </a:rPr>
                        <a:t>-0,338 </a:t>
                      </a:r>
                      <a:endParaRPr lang="tr-TR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4.900.580,64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Gaziantep </a:t>
                      </a:r>
                      <a:endParaRPr lang="tr-TR" sz="1200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-0,315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Calibri"/>
                          <a:ea typeface="Calibri"/>
                          <a:cs typeface="Times New Roman"/>
                        </a:rPr>
                        <a:t>1.133.053,27 </a:t>
                      </a:r>
                      <a:endParaRPr lang="tr-T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7" marR="68577" marT="7622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09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0254777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590936"/>
              </p:ext>
            </p:extLst>
          </p:nvPr>
        </p:nvGraphicFramePr>
        <p:xfrm>
          <a:off x="899592" y="2492896"/>
          <a:ext cx="7056783" cy="331237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479648"/>
                <a:gridCol w="1479648"/>
                <a:gridCol w="1840713"/>
                <a:gridCol w="2256774"/>
              </a:tblGrid>
              <a:tr h="206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Growth</a:t>
                      </a:r>
                      <a:r>
                        <a:rPr lang="tr-TR" sz="1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10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Centers</a:t>
                      </a:r>
                      <a:endParaRPr lang="tr-TR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SEDI Index </a:t>
                      </a:r>
                      <a:endParaRPr lang="tr-TR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Applications</a:t>
                      </a:r>
                      <a:endParaRPr lang="tr-TR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dirty="0" err="1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Success</a:t>
                      </a:r>
                      <a:r>
                        <a:rPr lang="tr-TR" sz="100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Rate</a:t>
                      </a:r>
                      <a:endParaRPr lang="tr-TR" sz="1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Van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-1,391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405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6,4%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Kars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-1,267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83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3,6%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Batman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-1,204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106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6,6%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8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Diyarbakır, </a:t>
                      </a:r>
                      <a:r>
                        <a:rPr lang="en-GB" sz="1000" dirty="0" err="1">
                          <a:latin typeface="Calibri"/>
                          <a:ea typeface="Calibri"/>
                          <a:cs typeface="Times New Roman"/>
                        </a:rPr>
                        <a:t>Şanlıurfa</a:t>
                      </a: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-0,964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171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9,9%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Erzurum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-0,790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154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7,1%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5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Kastamonu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-0,675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109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7,3%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Trabzon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-0,559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229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16,2%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Elazığ, Malatya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-0,559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186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14,5%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Samsun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-0,417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270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21,5%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Kayseri, Sivas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-0,376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259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18,5%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Kahramanmaraş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-0,338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147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19,0%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Gaziantep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-0,315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133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10,9%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Calibri"/>
                          <a:ea typeface="Calibri"/>
                          <a:cs typeface="Times New Roman"/>
                        </a:rPr>
                        <a:t>Ankara, Istanbul </a:t>
                      </a:r>
                      <a:endParaRPr lang="tr-T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N/A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172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12,8%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60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dirty="0" smtClean="0"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tr-TR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 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2424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Calibri"/>
                          <a:ea typeface="Calibri"/>
                          <a:cs typeface="Times New Roman"/>
                        </a:rPr>
                        <a:t>12,3% </a:t>
                      </a:r>
                      <a:endParaRPr lang="tr-T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9" marR="58679" marT="652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0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8146869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276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540788"/>
              </p:ext>
            </p:extLst>
          </p:nvPr>
        </p:nvGraphicFramePr>
        <p:xfrm>
          <a:off x="457200" y="1500175"/>
          <a:ext cx="8229600" cy="4305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773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1487</Words>
  <Application>Microsoft Office PowerPoint</Application>
  <PresentationFormat>Ekran Gösterisi (4:3)</PresentationFormat>
  <Paragraphs>361</Paragraphs>
  <Slides>20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Theme</vt:lpstr>
      <vt:lpstr>Employment Priority Axis  Evaluation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           </vt:lpstr>
      <vt:lpstr>                 </vt:lpstr>
      <vt:lpstr>                 </vt:lpstr>
      <vt:lpstr>                 </vt:lpstr>
      <vt:lpstr>                 </vt:lpstr>
      <vt:lpstr>                 </vt:lpstr>
      <vt:lpstr>                 </vt:lpstr>
      <vt:lpstr>                 </vt:lpstr>
      <vt:lpstr>                 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Sectoral Annual Report 2012</dc:title>
  <dc:creator>PMMEU</dc:creator>
  <cp:lastModifiedBy>Onur TATAR</cp:lastModifiedBy>
  <cp:revision>49</cp:revision>
  <dcterms:created xsi:type="dcterms:W3CDTF">2013-06-24T12:32:20Z</dcterms:created>
  <dcterms:modified xsi:type="dcterms:W3CDTF">2013-12-05T10:25:49Z</dcterms:modified>
</cp:coreProperties>
</file>